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68" r:id="rId3"/>
    <p:sldMasterId id="2147483704" r:id="rId4"/>
    <p:sldMasterId id="2147483740" r:id="rId5"/>
  </p:sldMasterIdLst>
  <p:notesMasterIdLst>
    <p:notesMasterId r:id="rId50"/>
  </p:notesMasterIdLst>
  <p:sldIdLst>
    <p:sldId id="308" r:id="rId6"/>
    <p:sldId id="257" r:id="rId7"/>
    <p:sldId id="263" r:id="rId8"/>
    <p:sldId id="281" r:id="rId9"/>
    <p:sldId id="280" r:id="rId10"/>
    <p:sldId id="283" r:id="rId11"/>
    <p:sldId id="282" r:id="rId12"/>
    <p:sldId id="260" r:id="rId13"/>
    <p:sldId id="285" r:id="rId14"/>
    <p:sldId id="284" r:id="rId15"/>
    <p:sldId id="286" r:id="rId16"/>
    <p:sldId id="261" r:id="rId17"/>
    <p:sldId id="287" r:id="rId18"/>
    <p:sldId id="279" r:id="rId19"/>
    <p:sldId id="290" r:id="rId20"/>
    <p:sldId id="268" r:id="rId21"/>
    <p:sldId id="272" r:id="rId22"/>
    <p:sldId id="291" r:id="rId23"/>
    <p:sldId id="310" r:id="rId24"/>
    <p:sldId id="273" r:id="rId25"/>
    <p:sldId id="292" r:id="rId26"/>
    <p:sldId id="265" r:id="rId27"/>
    <p:sldId id="294" r:id="rId28"/>
    <p:sldId id="269" r:id="rId29"/>
    <p:sldId id="295" r:id="rId30"/>
    <p:sldId id="311" r:id="rId31"/>
    <p:sldId id="312" r:id="rId32"/>
    <p:sldId id="266" r:id="rId33"/>
    <p:sldId id="296" r:id="rId34"/>
    <p:sldId id="307" r:id="rId35"/>
    <p:sldId id="275" r:id="rId36"/>
    <p:sldId id="297" r:id="rId37"/>
    <p:sldId id="277" r:id="rId38"/>
    <p:sldId id="298" r:id="rId39"/>
    <p:sldId id="278" r:id="rId40"/>
    <p:sldId id="299" r:id="rId41"/>
    <p:sldId id="309" r:id="rId42"/>
    <p:sldId id="264" r:id="rId43"/>
    <p:sldId id="300" r:id="rId44"/>
    <p:sldId id="267" r:id="rId45"/>
    <p:sldId id="301" r:id="rId46"/>
    <p:sldId id="262" r:id="rId47"/>
    <p:sldId id="271" r:id="rId48"/>
    <p:sldId id="270" r:id="rId49"/>
  </p:sldIdLst>
  <p:sldSz cx="1219200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7E8872-0E66-4EB5-B8B2-18D8319B5F7F}" v="252" dt="2023-06-23T14:17:44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33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171301F6-8C23-46EA-82B5-0BE139D182CC}"/>
    <pc:docChg chg="custSel addSld delSld modSld">
      <pc:chgData name="Chris Woodruff" userId="2dbf025665e4d94d" providerId="LiveId" clId="{171301F6-8C23-46EA-82B5-0BE139D182CC}" dt="2022-08-02T21:45:03.385" v="175"/>
      <pc:docMkLst>
        <pc:docMk/>
      </pc:docMkLst>
      <pc:sldChg chg="modSp new mod">
        <pc:chgData name="Chris Woodruff" userId="2dbf025665e4d94d" providerId="LiveId" clId="{171301F6-8C23-46EA-82B5-0BE139D182CC}" dt="2022-07-08T01:38:02.083" v="8"/>
        <pc:sldMkLst>
          <pc:docMk/>
          <pc:sldMk cId="1622627274" sldId="256"/>
        </pc:sldMkLst>
        <pc:spChg chg="mod">
          <ac:chgData name="Chris Woodruff" userId="2dbf025665e4d94d" providerId="LiveId" clId="{171301F6-8C23-46EA-82B5-0BE139D182CC}" dt="2022-07-08T01:38:02.083" v="8"/>
          <ac:spMkLst>
            <pc:docMk/>
            <pc:sldMk cId="1622627274" sldId="256"/>
            <ac:spMk id="2" creationId="{5171AF62-5291-E08C-7F8B-A7BFAB3B75A8}"/>
          </ac:spMkLst>
        </pc:spChg>
        <pc:spChg chg="mod">
          <ac:chgData name="Chris Woodruff" userId="2dbf025665e4d94d" providerId="LiveId" clId="{171301F6-8C23-46EA-82B5-0BE139D182CC}" dt="2022-07-08T01:38:02.083" v="8"/>
          <ac:spMkLst>
            <pc:docMk/>
            <pc:sldMk cId="1622627274" sldId="256"/>
            <ac:spMk id="3" creationId="{5CCE0CDE-ECDB-3A32-A059-3E92BEA45F00}"/>
          </ac:spMkLst>
        </pc:spChg>
      </pc:sldChg>
      <pc:sldChg chg="addSp delSp modSp new mod modTransition modClrScheme chgLayout">
        <pc:chgData name="Chris Woodruff" userId="2dbf025665e4d94d" providerId="LiveId" clId="{171301F6-8C23-46EA-82B5-0BE139D182CC}" dt="2022-07-08T01:42:09.745" v="69" actId="20577"/>
        <pc:sldMkLst>
          <pc:docMk/>
          <pc:sldMk cId="998746702" sldId="257"/>
        </pc:sldMkLst>
        <pc:spChg chg="del">
          <ac:chgData name="Chris Woodruff" userId="2dbf025665e4d94d" providerId="LiveId" clId="{171301F6-8C23-46EA-82B5-0BE139D182CC}" dt="2022-07-08T01:36:23.027" v="7" actId="700"/>
          <ac:spMkLst>
            <pc:docMk/>
            <pc:sldMk cId="998746702" sldId="257"/>
            <ac:spMk id="2" creationId="{4D6C3875-3018-A7AA-A85E-D3E40969760A}"/>
          </ac:spMkLst>
        </pc:spChg>
        <pc:spChg chg="del">
          <ac:chgData name="Chris Woodruff" userId="2dbf025665e4d94d" providerId="LiveId" clId="{171301F6-8C23-46EA-82B5-0BE139D182CC}" dt="2022-07-08T01:36:23.027" v="7" actId="700"/>
          <ac:spMkLst>
            <pc:docMk/>
            <pc:sldMk cId="998746702" sldId="257"/>
            <ac:spMk id="3" creationId="{1EE585FE-1118-6B91-90D6-3045A7E76B0F}"/>
          </ac:spMkLst>
        </pc:spChg>
        <pc:spChg chg="add del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4" creationId="{BC579AE7-C9ED-F7E9-DB4A-2850E36D3636}"/>
          </ac:spMkLst>
        </pc:spChg>
        <pc:spChg chg="add del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5" creationId="{B4CD43FE-7D85-0DC6-D76C-430A84744B71}"/>
          </ac:spMkLst>
        </pc:spChg>
        <pc:spChg chg="add mod ord">
          <ac:chgData name="Chris Woodruff" userId="2dbf025665e4d94d" providerId="LiveId" clId="{171301F6-8C23-46EA-82B5-0BE139D182CC}" dt="2022-07-08T01:42:09.745" v="69" actId="20577"/>
          <ac:spMkLst>
            <pc:docMk/>
            <pc:sldMk cId="998746702" sldId="257"/>
            <ac:spMk id="6" creationId="{8D7037B6-8302-136D-9F1C-3CAED1006AA6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7" creationId="{157B1452-C6D0-4DCA-66E8-B5EC97DA9A84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8" creationId="{542D0B77-171C-68D5-2AF8-BFF6C1F85626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9" creationId="{C7417308-8818-C3B6-4511-46AFC43DED54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0" creationId="{8AEC98BC-7545-2569-3FC2-E9F76A936157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1" creationId="{13065D17-508E-AEA2-8F5A-08A1571551FC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2" creationId="{6A60A615-A6B8-1857-C5D7-9BF548DD9DD8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3" creationId="{36A02FC3-2CFA-4C85-ABC9-A829BFCEBEE4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4" creationId="{3B49855B-3BC0-3D27-9FB0-48AFDC3CE769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5" creationId="{B986D2B3-1535-19BE-B9D7-54749DDAA971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6" creationId="{83F0609F-DA27-A26A-EA1D-C8747B485178}"/>
          </ac:spMkLst>
        </pc:spChg>
      </pc:sldChg>
      <pc:sldChg chg="addSp delSp modSp new mod modClrScheme chgLayout">
        <pc:chgData name="Chris Woodruff" userId="2dbf025665e4d94d" providerId="LiveId" clId="{171301F6-8C23-46EA-82B5-0BE139D182CC}" dt="2022-08-02T21:40:01.210" v="109" actId="20577"/>
        <pc:sldMkLst>
          <pc:docMk/>
          <pc:sldMk cId="1694190600" sldId="258"/>
        </pc:sldMkLst>
        <pc:spChg chg="del mod ord">
          <ac:chgData name="Chris Woodruff" userId="2dbf025665e4d94d" providerId="LiveId" clId="{171301F6-8C23-46EA-82B5-0BE139D182CC}" dt="2022-07-08T01:41:22.682" v="10" actId="700"/>
          <ac:spMkLst>
            <pc:docMk/>
            <pc:sldMk cId="1694190600" sldId="258"/>
            <ac:spMk id="2" creationId="{F7FE0834-3E21-0F53-D2D0-8C48D2D7A63F}"/>
          </ac:spMkLst>
        </pc:spChg>
        <pc:spChg chg="del mod ord">
          <ac:chgData name="Chris Woodruff" userId="2dbf025665e4d94d" providerId="LiveId" clId="{171301F6-8C23-46EA-82B5-0BE139D182CC}" dt="2022-07-08T01:41:22.682" v="10" actId="700"/>
          <ac:spMkLst>
            <pc:docMk/>
            <pc:sldMk cId="1694190600" sldId="258"/>
            <ac:spMk id="3" creationId="{B0BA545F-8B88-31C1-882E-A998027E2D87}"/>
          </ac:spMkLst>
        </pc:spChg>
        <pc:spChg chg="add mod ord">
          <ac:chgData name="Chris Woodruff" userId="2dbf025665e4d94d" providerId="LiveId" clId="{171301F6-8C23-46EA-82B5-0BE139D182CC}" dt="2022-07-08T01:41:22.682" v="10" actId="700"/>
          <ac:spMkLst>
            <pc:docMk/>
            <pc:sldMk cId="1694190600" sldId="258"/>
            <ac:spMk id="4" creationId="{6BE014D4-C2D7-FFF9-AF80-E0A9C7CBEB83}"/>
          </ac:spMkLst>
        </pc:spChg>
        <pc:spChg chg="add mod ord">
          <ac:chgData name="Chris Woodruff" userId="2dbf025665e4d94d" providerId="LiveId" clId="{171301F6-8C23-46EA-82B5-0BE139D182CC}" dt="2022-08-02T21:40:01.210" v="109" actId="20577"/>
          <ac:spMkLst>
            <pc:docMk/>
            <pc:sldMk cId="1694190600" sldId="258"/>
            <ac:spMk id="5" creationId="{485BC715-2770-9D23-AEA2-4DC3941CD8B0}"/>
          </ac:spMkLst>
        </pc:spChg>
        <pc:spChg chg="add mod ord">
          <ac:chgData name="Chris Woodruff" userId="2dbf025665e4d94d" providerId="LiveId" clId="{171301F6-8C23-46EA-82B5-0BE139D182CC}" dt="2022-07-08T01:41:29.467" v="18" actId="20577"/>
          <ac:spMkLst>
            <pc:docMk/>
            <pc:sldMk cId="1694190600" sldId="258"/>
            <ac:spMk id="6" creationId="{B214C451-5ADB-A149-612C-D7E100D3A4EB}"/>
          </ac:spMkLst>
        </pc:spChg>
      </pc:sldChg>
      <pc:sldChg chg="addSp delSp modSp new del mod modClrScheme chgLayout">
        <pc:chgData name="Chris Woodruff" userId="2dbf025665e4d94d" providerId="LiveId" clId="{171301F6-8C23-46EA-82B5-0BE139D182CC}" dt="2022-08-02T21:45:00.528" v="174" actId="47"/>
        <pc:sldMkLst>
          <pc:docMk/>
          <pc:sldMk cId="475583110" sldId="259"/>
        </pc:sldMkLst>
        <pc:spChg chg="del mod ord">
          <ac:chgData name="Chris Woodruff" userId="2dbf025665e4d94d" providerId="LiveId" clId="{171301F6-8C23-46EA-82B5-0BE139D182CC}" dt="2022-08-02T21:42:33.543" v="111" actId="700"/>
          <ac:spMkLst>
            <pc:docMk/>
            <pc:sldMk cId="475583110" sldId="259"/>
            <ac:spMk id="2" creationId="{FAC1D01B-9792-1FE7-C5B0-B2D05C04D0D7}"/>
          </ac:spMkLst>
        </pc:spChg>
        <pc:spChg chg="del mod ord">
          <ac:chgData name="Chris Woodruff" userId="2dbf025665e4d94d" providerId="LiveId" clId="{171301F6-8C23-46EA-82B5-0BE139D182CC}" dt="2022-08-02T21:42:33.543" v="111" actId="700"/>
          <ac:spMkLst>
            <pc:docMk/>
            <pc:sldMk cId="475583110" sldId="259"/>
            <ac:spMk id="3" creationId="{F14BDB8E-11D6-6C3B-65E3-39C20D29D3FA}"/>
          </ac:spMkLst>
        </pc:spChg>
        <pc:spChg chg="del">
          <ac:chgData name="Chris Woodruff" userId="2dbf025665e4d94d" providerId="LiveId" clId="{171301F6-8C23-46EA-82B5-0BE139D182CC}" dt="2022-08-02T21:42:33.543" v="111" actId="700"/>
          <ac:spMkLst>
            <pc:docMk/>
            <pc:sldMk cId="475583110" sldId="259"/>
            <ac:spMk id="4" creationId="{3C70F9E7-0DF4-C9CC-D166-BECCD92759F5}"/>
          </ac:spMkLst>
        </pc:spChg>
        <pc:spChg chg="mod ord">
          <ac:chgData name="Chris Woodruff" userId="2dbf025665e4d94d" providerId="LiveId" clId="{171301F6-8C23-46EA-82B5-0BE139D182CC}" dt="2022-08-02T21:44:20.920" v="172" actId="6549"/>
          <ac:spMkLst>
            <pc:docMk/>
            <pc:sldMk cId="475583110" sldId="259"/>
            <ac:spMk id="5" creationId="{1283C404-8679-AF84-A44E-A39B8299F7AF}"/>
          </ac:spMkLst>
        </pc:spChg>
        <pc:spChg chg="mod ord">
          <ac:chgData name="Chris Woodruff" userId="2dbf025665e4d94d" providerId="LiveId" clId="{171301F6-8C23-46EA-82B5-0BE139D182CC}" dt="2022-08-02T21:44:17.236" v="171" actId="6549"/>
          <ac:spMkLst>
            <pc:docMk/>
            <pc:sldMk cId="475583110" sldId="259"/>
            <ac:spMk id="6" creationId="{ABF84AA9-D072-02C8-46F9-34949B0F356B}"/>
          </ac:spMkLst>
        </pc:spChg>
        <pc:spChg chg="mod ord">
          <ac:chgData name="Chris Woodruff" userId="2dbf025665e4d94d" providerId="LiveId" clId="{171301F6-8C23-46EA-82B5-0BE139D182CC}" dt="2022-08-02T21:42:33.543" v="111" actId="700"/>
          <ac:spMkLst>
            <pc:docMk/>
            <pc:sldMk cId="475583110" sldId="259"/>
            <ac:spMk id="7" creationId="{1C8E2A89-82E3-23A1-3B67-AE98DA8DBBE7}"/>
          </ac:spMkLst>
        </pc:spChg>
        <pc:spChg chg="add mod ord">
          <ac:chgData name="Chris Woodruff" userId="2dbf025665e4d94d" providerId="LiveId" clId="{171301F6-8C23-46EA-82B5-0BE139D182CC}" dt="2022-08-02T21:42:45.089" v="133" actId="20577"/>
          <ac:spMkLst>
            <pc:docMk/>
            <pc:sldMk cId="475583110" sldId="259"/>
            <ac:spMk id="8" creationId="{FAF07BD8-74F7-9431-BACE-B0E43F3B7B92}"/>
          </ac:spMkLst>
        </pc:spChg>
        <pc:spChg chg="add mod ord">
          <ac:chgData name="Chris Woodruff" userId="2dbf025665e4d94d" providerId="LiveId" clId="{171301F6-8C23-46EA-82B5-0BE139D182CC}" dt="2022-08-02T21:42:33.543" v="111" actId="700"/>
          <ac:spMkLst>
            <pc:docMk/>
            <pc:sldMk cId="475583110" sldId="259"/>
            <ac:spMk id="9" creationId="{72671DB6-4427-C424-7F81-F46402B8C4EE}"/>
          </ac:spMkLst>
        </pc:spChg>
      </pc:sldChg>
      <pc:sldChg chg="modSp new mod">
        <pc:chgData name="Chris Woodruff" userId="2dbf025665e4d94d" providerId="LiveId" clId="{171301F6-8C23-46EA-82B5-0BE139D182CC}" dt="2022-08-02T21:44:06.913" v="170" actId="1076"/>
        <pc:sldMkLst>
          <pc:docMk/>
          <pc:sldMk cId="4245160417" sldId="260"/>
        </pc:sldMkLst>
        <pc:spChg chg="mod">
          <ac:chgData name="Chris Woodruff" userId="2dbf025665e4d94d" providerId="LiveId" clId="{171301F6-8C23-46EA-82B5-0BE139D182CC}" dt="2022-08-02T21:44:06.913" v="170" actId="1076"/>
          <ac:spMkLst>
            <pc:docMk/>
            <pc:sldMk cId="4245160417" sldId="260"/>
            <ac:spMk id="2" creationId="{64935EEA-2F68-5D11-6D37-B8A084F2702B}"/>
          </ac:spMkLst>
        </pc:spChg>
      </pc:sldChg>
      <pc:sldChg chg="modSp new mod">
        <pc:chgData name="Chris Woodruff" userId="2dbf025665e4d94d" providerId="LiveId" clId="{171301F6-8C23-46EA-82B5-0BE139D182CC}" dt="2022-08-02T21:43:36.617" v="167" actId="20577"/>
        <pc:sldMkLst>
          <pc:docMk/>
          <pc:sldMk cId="799163390" sldId="261"/>
        </pc:sldMkLst>
        <pc:spChg chg="mod">
          <ac:chgData name="Chris Woodruff" userId="2dbf025665e4d94d" providerId="LiveId" clId="{171301F6-8C23-46EA-82B5-0BE139D182CC}" dt="2022-08-02T21:43:36.617" v="167" actId="20577"/>
          <ac:spMkLst>
            <pc:docMk/>
            <pc:sldMk cId="799163390" sldId="261"/>
            <ac:spMk id="2" creationId="{EE4FFF70-AC34-B3EA-045D-C56FE6640D0B}"/>
          </ac:spMkLst>
        </pc:spChg>
      </pc:sldChg>
      <pc:sldChg chg="modSp new mod">
        <pc:chgData name="Chris Woodruff" userId="2dbf025665e4d94d" providerId="LiveId" clId="{171301F6-8C23-46EA-82B5-0BE139D182CC}" dt="2022-08-02T21:43:03.792" v="139" actId="20577"/>
        <pc:sldMkLst>
          <pc:docMk/>
          <pc:sldMk cId="571176898" sldId="262"/>
        </pc:sldMkLst>
        <pc:spChg chg="mod">
          <ac:chgData name="Chris Woodruff" userId="2dbf025665e4d94d" providerId="LiveId" clId="{171301F6-8C23-46EA-82B5-0BE139D182CC}" dt="2022-08-02T21:43:03.792" v="139" actId="20577"/>
          <ac:spMkLst>
            <pc:docMk/>
            <pc:sldMk cId="571176898" sldId="262"/>
            <ac:spMk id="2" creationId="{404D15EA-E779-E109-658A-D086BCC24513}"/>
          </ac:spMkLst>
        </pc:spChg>
      </pc:sldChg>
      <pc:sldChg chg="modSp new mod">
        <pc:chgData name="Chris Woodruff" userId="2dbf025665e4d94d" providerId="LiveId" clId="{171301F6-8C23-46EA-82B5-0BE139D182CC}" dt="2022-08-02T21:45:03.385" v="175"/>
        <pc:sldMkLst>
          <pc:docMk/>
          <pc:sldMk cId="3293740927" sldId="263"/>
        </pc:sldMkLst>
        <pc:spChg chg="mod">
          <ac:chgData name="Chris Woodruff" userId="2dbf025665e4d94d" providerId="LiveId" clId="{171301F6-8C23-46EA-82B5-0BE139D182CC}" dt="2022-08-02T21:45:03.385" v="175"/>
          <ac:spMkLst>
            <pc:docMk/>
            <pc:sldMk cId="3293740927" sldId="263"/>
            <ac:spMk id="2" creationId="{2BC812E1-0FA3-56D4-3B9D-C13123F57C19}"/>
          </ac:spMkLst>
        </pc:spChg>
      </pc:sldChg>
    </pc:docChg>
  </pc:docChgLst>
  <pc:docChgLst>
    <pc:chgData name="Chris Woodruff" userId="2dbf025665e4d94d" providerId="LiveId" clId="{5485601F-CDA0-4102-AEB2-2CA60EB3DCED}"/>
    <pc:docChg chg="undo custSel addSld modSld">
      <pc:chgData name="Chris Woodruff" userId="2dbf025665e4d94d" providerId="LiveId" clId="{5485601F-CDA0-4102-AEB2-2CA60EB3DCED}" dt="2023-03-19T14:16:52.490" v="52"/>
      <pc:docMkLst>
        <pc:docMk/>
      </pc:docMkLst>
      <pc:sldChg chg="addSp delSp modSp mod">
        <pc:chgData name="Chris Woodruff" userId="2dbf025665e4d94d" providerId="LiveId" clId="{5485601F-CDA0-4102-AEB2-2CA60EB3DCED}" dt="2023-03-19T14:12:09.356" v="24" actId="14100"/>
        <pc:sldMkLst>
          <pc:docMk/>
          <pc:sldMk cId="1694190600" sldId="258"/>
        </pc:sldMkLst>
        <pc:spChg chg="add del mod">
          <ac:chgData name="Chris Woodruff" userId="2dbf025665e4d94d" providerId="LiveId" clId="{5485601F-CDA0-4102-AEB2-2CA60EB3DCED}" dt="2023-03-19T14:12:04.665" v="23" actId="478"/>
          <ac:spMkLst>
            <pc:docMk/>
            <pc:sldMk cId="1694190600" sldId="258"/>
            <ac:spMk id="3" creationId="{07FC84E6-E0E1-C3F1-CA33-6A0C920337D3}"/>
          </ac:spMkLst>
        </pc:spChg>
        <pc:spChg chg="mod">
          <ac:chgData name="Chris Woodruff" userId="2dbf025665e4d94d" providerId="LiveId" clId="{5485601F-CDA0-4102-AEB2-2CA60EB3DCED}" dt="2023-03-19T14:11:55.338" v="21" actId="20577"/>
          <ac:spMkLst>
            <pc:docMk/>
            <pc:sldMk cId="1694190600" sldId="258"/>
            <ac:spMk id="4" creationId="{6BE014D4-C2D7-FFF9-AF80-E0A9C7CBEB83}"/>
          </ac:spMkLst>
        </pc:spChg>
        <pc:spChg chg="mod">
          <ac:chgData name="Chris Woodruff" userId="2dbf025665e4d94d" providerId="LiveId" clId="{5485601F-CDA0-4102-AEB2-2CA60EB3DCED}" dt="2023-03-19T14:12:09.356" v="24" actId="14100"/>
          <ac:spMkLst>
            <pc:docMk/>
            <pc:sldMk cId="1694190600" sldId="258"/>
            <ac:spMk id="5" creationId="{485BC715-2770-9D23-AEA2-4DC3941CD8B0}"/>
          </ac:spMkLst>
        </pc:spChg>
        <pc:spChg chg="del">
          <ac:chgData name="Chris Woodruff" userId="2dbf025665e4d94d" providerId="LiveId" clId="{5485601F-CDA0-4102-AEB2-2CA60EB3DCED}" dt="2023-03-19T14:12:02.447" v="22" actId="478"/>
          <ac:spMkLst>
            <pc:docMk/>
            <pc:sldMk cId="1694190600" sldId="258"/>
            <ac:spMk id="6" creationId="{B214C451-5ADB-A149-612C-D7E100D3A4EB}"/>
          </ac:spMkLst>
        </pc:spChg>
      </pc:sldChg>
      <pc:sldChg chg="modSp mod">
        <pc:chgData name="Chris Woodruff" userId="2dbf025665e4d94d" providerId="LiveId" clId="{5485601F-CDA0-4102-AEB2-2CA60EB3DCED}" dt="2023-03-19T14:09:43.924" v="0"/>
        <pc:sldMkLst>
          <pc:docMk/>
          <pc:sldMk cId="4245160417" sldId="260"/>
        </pc:sldMkLst>
        <pc:spChg chg="mod">
          <ac:chgData name="Chris Woodruff" userId="2dbf025665e4d94d" providerId="LiveId" clId="{5485601F-CDA0-4102-AEB2-2CA60EB3DCED}" dt="2023-03-19T14:09:43.924" v="0"/>
          <ac:spMkLst>
            <pc:docMk/>
            <pc:sldMk cId="4245160417" sldId="260"/>
            <ac:spMk id="2" creationId="{64935EEA-2F68-5D11-6D37-B8A084F2702B}"/>
          </ac:spMkLst>
        </pc:spChg>
      </pc:sldChg>
      <pc:sldChg chg="modSp mod">
        <pc:chgData name="Chris Woodruff" userId="2dbf025665e4d94d" providerId="LiveId" clId="{5485601F-CDA0-4102-AEB2-2CA60EB3DCED}" dt="2023-03-19T14:10:02.119" v="1"/>
        <pc:sldMkLst>
          <pc:docMk/>
          <pc:sldMk cId="799163390" sldId="261"/>
        </pc:sldMkLst>
        <pc:spChg chg="mod">
          <ac:chgData name="Chris Woodruff" userId="2dbf025665e4d94d" providerId="LiveId" clId="{5485601F-CDA0-4102-AEB2-2CA60EB3DCED}" dt="2023-03-19T14:10:02.119" v="1"/>
          <ac:spMkLst>
            <pc:docMk/>
            <pc:sldMk cId="799163390" sldId="261"/>
            <ac:spMk id="2" creationId="{EE4FFF70-AC34-B3EA-045D-C56FE6640D0B}"/>
          </ac:spMkLst>
        </pc:spChg>
      </pc:sldChg>
      <pc:sldChg chg="modSp new mod">
        <pc:chgData name="Chris Woodruff" userId="2dbf025665e4d94d" providerId="LiveId" clId="{5485601F-CDA0-4102-AEB2-2CA60EB3DCED}" dt="2023-03-19T14:10:21.256" v="5"/>
        <pc:sldMkLst>
          <pc:docMk/>
          <pc:sldMk cId="2118803946" sldId="264"/>
        </pc:sldMkLst>
        <pc:spChg chg="mod">
          <ac:chgData name="Chris Woodruff" userId="2dbf025665e4d94d" providerId="LiveId" clId="{5485601F-CDA0-4102-AEB2-2CA60EB3DCED}" dt="2023-03-19T14:10:21.256" v="5"/>
          <ac:spMkLst>
            <pc:docMk/>
            <pc:sldMk cId="2118803946" sldId="264"/>
            <ac:spMk id="2" creationId="{838A1604-998D-6FE3-E7B3-BA5B98621E79}"/>
          </ac:spMkLst>
        </pc:spChg>
      </pc:sldChg>
      <pc:sldChg chg="modSp new mod">
        <pc:chgData name="Chris Woodruff" userId="2dbf025665e4d94d" providerId="LiveId" clId="{5485601F-CDA0-4102-AEB2-2CA60EB3DCED}" dt="2023-03-19T14:16:52.490" v="52"/>
        <pc:sldMkLst>
          <pc:docMk/>
          <pc:sldMk cId="3680356032" sldId="265"/>
        </pc:sldMkLst>
        <pc:spChg chg="mod">
          <ac:chgData name="Chris Woodruff" userId="2dbf025665e4d94d" providerId="LiveId" clId="{5485601F-CDA0-4102-AEB2-2CA60EB3DCED}" dt="2023-03-19T14:16:52.490" v="52"/>
          <ac:spMkLst>
            <pc:docMk/>
            <pc:sldMk cId="3680356032" sldId="265"/>
            <ac:spMk id="2" creationId="{F2F60D99-A44B-6155-E1BB-8B22A34FA584}"/>
          </ac:spMkLst>
        </pc:spChg>
      </pc:sldChg>
      <pc:sldChg chg="modSp new mod">
        <pc:chgData name="Chris Woodruff" userId="2dbf025665e4d94d" providerId="LiveId" clId="{5485601F-CDA0-4102-AEB2-2CA60EB3DCED}" dt="2023-03-19T14:10:52.783" v="9"/>
        <pc:sldMkLst>
          <pc:docMk/>
          <pc:sldMk cId="4119374437" sldId="266"/>
        </pc:sldMkLst>
        <pc:spChg chg="mod">
          <ac:chgData name="Chris Woodruff" userId="2dbf025665e4d94d" providerId="LiveId" clId="{5485601F-CDA0-4102-AEB2-2CA60EB3DCED}" dt="2023-03-19T14:10:52.783" v="9"/>
          <ac:spMkLst>
            <pc:docMk/>
            <pc:sldMk cId="4119374437" sldId="266"/>
            <ac:spMk id="2" creationId="{8C8AFE72-5D8B-55E4-090C-03EC10B61B94}"/>
          </ac:spMkLst>
        </pc:spChg>
      </pc:sldChg>
      <pc:sldChg chg="modSp new mod">
        <pc:chgData name="Chris Woodruff" userId="2dbf025665e4d94d" providerId="LiveId" clId="{5485601F-CDA0-4102-AEB2-2CA60EB3DCED}" dt="2023-03-19T14:11:07.819" v="11"/>
        <pc:sldMkLst>
          <pc:docMk/>
          <pc:sldMk cId="2749781581" sldId="267"/>
        </pc:sldMkLst>
        <pc:spChg chg="mod">
          <ac:chgData name="Chris Woodruff" userId="2dbf025665e4d94d" providerId="LiveId" clId="{5485601F-CDA0-4102-AEB2-2CA60EB3DCED}" dt="2023-03-19T14:11:07.819" v="11"/>
          <ac:spMkLst>
            <pc:docMk/>
            <pc:sldMk cId="2749781581" sldId="267"/>
            <ac:spMk id="2" creationId="{55BC36AC-F20A-825B-7A3A-57C9F8DE2AC0}"/>
          </ac:spMkLst>
        </pc:spChg>
      </pc:sldChg>
      <pc:sldChg chg="modSp new mod">
        <pc:chgData name="Chris Woodruff" userId="2dbf025665e4d94d" providerId="LiveId" clId="{5485601F-CDA0-4102-AEB2-2CA60EB3DCED}" dt="2023-03-19T14:11:22.573" v="13"/>
        <pc:sldMkLst>
          <pc:docMk/>
          <pc:sldMk cId="1014592037" sldId="268"/>
        </pc:sldMkLst>
        <pc:spChg chg="mod">
          <ac:chgData name="Chris Woodruff" userId="2dbf025665e4d94d" providerId="LiveId" clId="{5485601F-CDA0-4102-AEB2-2CA60EB3DCED}" dt="2023-03-19T14:11:22.573" v="13"/>
          <ac:spMkLst>
            <pc:docMk/>
            <pc:sldMk cId="1014592037" sldId="268"/>
            <ac:spMk id="2" creationId="{4B691D86-1834-996A-E794-EEF26F44C561}"/>
          </ac:spMkLst>
        </pc:spChg>
      </pc:sldChg>
      <pc:sldChg chg="modSp new mod">
        <pc:chgData name="Chris Woodruff" userId="2dbf025665e4d94d" providerId="LiveId" clId="{5485601F-CDA0-4102-AEB2-2CA60EB3DCED}" dt="2023-03-19T14:11:35.432" v="15"/>
        <pc:sldMkLst>
          <pc:docMk/>
          <pc:sldMk cId="2727914425" sldId="269"/>
        </pc:sldMkLst>
        <pc:spChg chg="mod">
          <ac:chgData name="Chris Woodruff" userId="2dbf025665e4d94d" providerId="LiveId" clId="{5485601F-CDA0-4102-AEB2-2CA60EB3DCED}" dt="2023-03-19T14:11:35.432" v="15"/>
          <ac:spMkLst>
            <pc:docMk/>
            <pc:sldMk cId="2727914425" sldId="269"/>
            <ac:spMk id="2" creationId="{7EFAA9FA-1D35-2D3D-9648-1C97C06F7DB6}"/>
          </ac:spMkLst>
        </pc:spChg>
      </pc:sldChg>
      <pc:sldChg chg="addSp delSp modSp new mod modClrScheme chgLayout">
        <pc:chgData name="Chris Woodruff" userId="2dbf025665e4d94d" providerId="LiveId" clId="{5485601F-CDA0-4102-AEB2-2CA60EB3DCED}" dt="2023-03-19T14:13:41.086" v="39" actId="20577"/>
        <pc:sldMkLst>
          <pc:docMk/>
          <pc:sldMk cId="569832656" sldId="270"/>
        </pc:sldMkLst>
        <pc:spChg chg="del mod ord">
          <ac:chgData name="Chris Woodruff" userId="2dbf025665e4d94d" providerId="LiveId" clId="{5485601F-CDA0-4102-AEB2-2CA60EB3DCED}" dt="2023-03-19T14:12:53.282" v="26" actId="700"/>
          <ac:spMkLst>
            <pc:docMk/>
            <pc:sldMk cId="569832656" sldId="270"/>
            <ac:spMk id="2" creationId="{037A06D6-9363-18A6-B553-ED6C05F42420}"/>
          </ac:spMkLst>
        </pc:spChg>
        <pc:spChg chg="del mod ord">
          <ac:chgData name="Chris Woodruff" userId="2dbf025665e4d94d" providerId="LiveId" clId="{5485601F-CDA0-4102-AEB2-2CA60EB3DCED}" dt="2023-03-19T14:12:53.282" v="26" actId="700"/>
          <ac:spMkLst>
            <pc:docMk/>
            <pc:sldMk cId="569832656" sldId="270"/>
            <ac:spMk id="3" creationId="{82D9C2A1-6271-0A73-C812-93F494F71EAB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4" creationId="{F531750C-B911-0B85-72CA-001042A333C5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5" creationId="{B6E406AB-2D40-D328-389B-37AC472A578B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6" creationId="{7FC42B41-A594-F072-32B5-96C199E5BA95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7" creationId="{3DE6E1F2-9081-2996-D8CC-599BA393C227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8" creationId="{256E0E82-F7F7-4BE9-B47E-5DA8F0097860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9" creationId="{638F60F8-0501-12F3-AE21-04B0E46259FF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0" creationId="{164B65FE-FCBE-AEA7-4D52-8D41A36CFD8D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1" creationId="{C3BE4BE5-159C-2D31-D8F2-7CFE7C280BF1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2" creationId="{BA41064F-3BF2-5D8E-1320-895DE4978983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3" creationId="{FFCF62C8-E2C7-5B64-3590-500A170D72D7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4" creationId="{46A4F537-9634-1E7E-FA7B-047839241B29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5" creationId="{AA5C776D-A7A0-7AC8-3A86-5D2C99409BF3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6" creationId="{7767C944-2D80-CC18-EC8F-254313BBBA52}"/>
          </ac:spMkLst>
        </pc:spChg>
        <pc:spChg chg="add mod ord">
          <ac:chgData name="Chris Woodruff" userId="2dbf025665e4d94d" providerId="LiveId" clId="{5485601F-CDA0-4102-AEB2-2CA60EB3DCED}" dt="2023-03-19T14:13:41.086" v="39" actId="20577"/>
          <ac:spMkLst>
            <pc:docMk/>
            <pc:sldMk cId="569832656" sldId="270"/>
            <ac:spMk id="17" creationId="{8834DD2E-3BEC-B177-5BC9-C8508D115992}"/>
          </ac:spMkLst>
        </pc:spChg>
        <pc:spChg chg="add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8" creationId="{FEA07E1F-1A0A-1A87-37AF-CF6746110FA2}"/>
          </ac:spMkLst>
        </pc:spChg>
        <pc:spChg chg="add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9" creationId="{84E27ECF-B243-BE19-FF60-4CEB58A876DA}"/>
          </ac:spMkLst>
        </pc:spChg>
        <pc:spChg chg="add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20" creationId="{EC7C0D0F-D250-204A-06F0-6D4E3B80E8AC}"/>
          </ac:spMkLst>
        </pc:spChg>
      </pc:sldChg>
      <pc:sldChg chg="addSp delSp modSp new mod modClrScheme chgLayout">
        <pc:chgData name="Chris Woodruff" userId="2dbf025665e4d94d" providerId="LiveId" clId="{5485601F-CDA0-4102-AEB2-2CA60EB3DCED}" dt="2023-03-19T14:14:10.133" v="50" actId="20577"/>
        <pc:sldMkLst>
          <pc:docMk/>
          <pc:sldMk cId="3347237538" sldId="271"/>
        </pc:sldMkLst>
        <pc:spChg chg="del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2" creationId="{005A20B9-EE73-8BBD-2B14-64B9F4FEB270}"/>
          </ac:spMkLst>
        </pc:spChg>
        <pc:spChg chg="del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3" creationId="{6267D27C-8F4F-4D63-CD9F-B051AB9F3232}"/>
          </ac:spMkLst>
        </pc:spChg>
        <pc:spChg chg="add mod ord">
          <ac:chgData name="Chris Woodruff" userId="2dbf025665e4d94d" providerId="LiveId" clId="{5485601F-CDA0-4102-AEB2-2CA60EB3DCED}" dt="2023-03-19T14:14:10.133" v="50" actId="20577"/>
          <ac:spMkLst>
            <pc:docMk/>
            <pc:sldMk cId="3347237538" sldId="271"/>
            <ac:spMk id="4" creationId="{33958060-495F-DC82-A87C-F83E2BA6EDBC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5" creationId="{2442F1FC-2845-23FA-2BE3-F8A0AE8DC85E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6" creationId="{5E7D10F1-FA6F-9EDC-E806-3F95942EC255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7" creationId="{BA263316-9C2D-01A8-8D0D-04F1DD5319B6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8" creationId="{0D1C1B4A-CD19-BEDC-E344-152C30C292C9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9" creationId="{4122857D-6C21-6200-FB92-36CE1BA23F65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10" creationId="{15812114-A840-9A05-FAE6-EFB3F42467D0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11" creationId="{3C72D9DA-920B-6798-5058-1B6FF01A0002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12" creationId="{6264E19B-762E-3E73-FE24-E963EE2EB989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13" creationId="{98328C79-6EEC-C652-8D50-369D146AC044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14" creationId="{3B6A504D-DCCF-CB89-82D5-33194C4050B9}"/>
          </ac:spMkLst>
        </pc:spChg>
      </pc:sldChg>
    </pc:docChg>
  </pc:docChgLst>
  <pc:docChgLst>
    <pc:chgData name="Chris Woodruff" userId="2dbf025665e4d94d" providerId="LiveId" clId="{B07E8872-0E66-4EB5-B8B2-18D8319B5F7F}"/>
    <pc:docChg chg="undo custSel addSld delSld modSld sldOrd">
      <pc:chgData name="Chris Woodruff" userId="2dbf025665e4d94d" providerId="LiveId" clId="{B07E8872-0E66-4EB5-B8B2-18D8319B5F7F}" dt="2023-06-23T14:17:44.143" v="1315" actId="14100"/>
      <pc:docMkLst>
        <pc:docMk/>
      </pc:docMkLst>
      <pc:sldChg chg="del">
        <pc:chgData name="Chris Woodruff" userId="2dbf025665e4d94d" providerId="LiveId" clId="{B07E8872-0E66-4EB5-B8B2-18D8319B5F7F}" dt="2023-05-24T21:46:35.155" v="601" actId="47"/>
        <pc:sldMkLst>
          <pc:docMk/>
          <pc:sldMk cId="1622627274" sldId="256"/>
        </pc:sldMkLst>
      </pc:sldChg>
      <pc:sldChg chg="addSp delSp modSp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998746702" sldId="257"/>
        </pc:sldMkLst>
        <pc:spChg chg="add mod ord">
          <ac:chgData name="Chris Woodruff" userId="2dbf025665e4d94d" providerId="LiveId" clId="{B07E8872-0E66-4EB5-B8B2-18D8319B5F7F}" dt="2023-06-22T19:46:00.380" v="1013" actId="2711"/>
          <ac:spMkLst>
            <pc:docMk/>
            <pc:sldMk cId="998746702" sldId="257"/>
            <ac:spMk id="2" creationId="{B01DEF08-4C62-F30F-BBBD-F362A6892F01}"/>
          </ac:spMkLst>
        </pc:spChg>
        <pc:spChg chg="add del mod ord">
          <ac:chgData name="Chris Woodruff" userId="2dbf025665e4d94d" providerId="LiveId" clId="{B07E8872-0E66-4EB5-B8B2-18D8319B5F7F}" dt="2023-05-25T12:26:18.130" v="827" actId="478"/>
          <ac:spMkLst>
            <pc:docMk/>
            <pc:sldMk cId="998746702" sldId="257"/>
            <ac:spMk id="3" creationId="{6823E3FD-9738-9B30-63FC-E5A1C06A578E}"/>
          </ac:spMkLst>
        </pc:spChg>
        <pc:spChg chg="add mod">
          <ac:chgData name="Chris Woodruff" userId="2dbf025665e4d94d" providerId="LiveId" clId="{B07E8872-0E66-4EB5-B8B2-18D8319B5F7F}" dt="2023-06-23T13:08:40.274" v="1161" actId="20577"/>
          <ac:spMkLst>
            <pc:docMk/>
            <pc:sldMk cId="998746702" sldId="257"/>
            <ac:spMk id="3" creationId="{C19E7C3C-20F9-AE52-66D7-77A159F0838D}"/>
          </ac:spMkLst>
        </pc:spChg>
        <pc:spChg chg="add del mod ord">
          <ac:chgData name="Chris Woodruff" userId="2dbf025665e4d94d" providerId="LiveId" clId="{B07E8872-0E66-4EB5-B8B2-18D8319B5F7F}" dt="2023-06-23T13:08:05.931" v="1130" actId="478"/>
          <ac:spMkLst>
            <pc:docMk/>
            <pc:sldMk cId="998746702" sldId="257"/>
            <ac:spMk id="4" creationId="{BAD9CB4D-02E1-2397-4D59-4FFABE252388}"/>
          </ac:spMkLst>
        </pc:spChg>
        <pc:spChg chg="add mod ord">
          <ac:chgData name="Chris Woodruff" userId="2dbf025665e4d94d" providerId="LiveId" clId="{B07E8872-0E66-4EB5-B8B2-18D8319B5F7F}" dt="2023-06-22T19:46:08.923" v="1014" actId="2711"/>
          <ac:spMkLst>
            <pc:docMk/>
            <pc:sldMk cId="998746702" sldId="257"/>
            <ac:spMk id="5" creationId="{F0462C02-4B75-C6C8-F6ED-1B7093552FCE}"/>
          </ac:spMkLst>
        </pc:spChg>
        <pc:spChg chg="mod ord">
          <ac:chgData name="Chris Woodruff" userId="2dbf025665e4d94d" providerId="LiveId" clId="{B07E8872-0E66-4EB5-B8B2-18D8319B5F7F}" dt="2023-06-22T19:44:36.450" v="1001"/>
          <ac:spMkLst>
            <pc:docMk/>
            <pc:sldMk cId="998746702" sldId="257"/>
            <ac:spMk id="6" creationId="{8D7037B6-8302-136D-9F1C-3CAED1006AA6}"/>
          </ac:spMkLst>
        </pc:spChg>
        <pc:spChg chg="del mod ord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7" creationId="{157B1452-C6D0-4DCA-66E8-B5EC97DA9A84}"/>
          </ac:spMkLst>
        </pc:spChg>
        <pc:spChg chg="add del mod">
          <ac:chgData name="Chris Woodruff" userId="2dbf025665e4d94d" providerId="LiveId" clId="{B07E8872-0E66-4EB5-B8B2-18D8319B5F7F}" dt="2023-06-23T13:08:08.391" v="1131" actId="478"/>
          <ac:spMkLst>
            <pc:docMk/>
            <pc:sldMk cId="998746702" sldId="257"/>
            <ac:spMk id="8" creationId="{4CC05A01-BA41-871D-FAEB-3CB070DA9A65}"/>
          </ac:spMkLst>
        </pc:spChg>
        <pc:spChg chg="del mod ord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8" creationId="{542D0B77-171C-68D5-2AF8-BFF6C1F85626}"/>
          </ac:spMkLst>
        </pc:spChg>
        <pc:spChg chg="del mod ord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9" creationId="{C7417308-8818-C3B6-4511-46AFC43DED54}"/>
          </ac:spMkLst>
        </pc:spChg>
        <pc:spChg chg="del mod ord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0" creationId="{8AEC98BC-7545-2569-3FC2-E9F76A936157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1" creationId="{13065D17-508E-AEA2-8F5A-08A1571551FC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2" creationId="{6A60A615-A6B8-1857-C5D7-9BF548DD9DD8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3" creationId="{36A02FC3-2CFA-4C85-ABC9-A829BFCEBEE4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4" creationId="{3B49855B-3BC0-3D27-9FB0-48AFDC3CE769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5" creationId="{B986D2B3-1535-19BE-B9D7-54749DDAA971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6" creationId="{83F0609F-DA27-A26A-EA1D-C8747B485178}"/>
          </ac:spMkLst>
        </pc:spChg>
        <pc:spChg chg="add del mod ord">
          <ac:chgData name="Chris Woodruff" userId="2dbf025665e4d94d" providerId="LiveId" clId="{B07E8872-0E66-4EB5-B8B2-18D8319B5F7F}" dt="2023-05-25T12:24:29.064" v="777" actId="931"/>
          <ac:spMkLst>
            <pc:docMk/>
            <pc:sldMk cId="998746702" sldId="257"/>
            <ac:spMk id="17" creationId="{C2AA0092-E77E-61CE-412C-F2D617BEE6C0}"/>
          </ac:spMkLst>
        </pc:spChg>
        <pc:picChg chg="add mod">
          <ac:chgData name="Chris Woodruff" userId="2dbf025665e4d94d" providerId="LiveId" clId="{B07E8872-0E66-4EB5-B8B2-18D8319B5F7F}" dt="2023-06-22T19:44:36.450" v="1001"/>
          <ac:picMkLst>
            <pc:docMk/>
            <pc:sldMk cId="998746702" sldId="257"/>
            <ac:picMk id="19" creationId="{7DF21D8C-06B8-1746-D486-6F0CC027F393}"/>
          </ac:picMkLst>
        </pc:picChg>
        <pc:picChg chg="add del mod">
          <ac:chgData name="Chris Woodruff" userId="2dbf025665e4d94d" providerId="LiveId" clId="{B07E8872-0E66-4EB5-B8B2-18D8319B5F7F}" dt="2023-06-22T19:43:03.870" v="989" actId="478"/>
          <ac:picMkLst>
            <pc:docMk/>
            <pc:sldMk cId="998746702" sldId="257"/>
            <ac:picMk id="5122" creationId="{CB0178B4-2FD8-2255-C862-EA6CA75B5717}"/>
          </ac:picMkLst>
        </pc:picChg>
      </pc:sldChg>
      <pc:sldChg chg="del">
        <pc:chgData name="Chris Woodruff" userId="2dbf025665e4d94d" providerId="LiveId" clId="{B07E8872-0E66-4EB5-B8B2-18D8319B5F7F}" dt="2023-05-24T22:04:49.071" v="619" actId="47"/>
        <pc:sldMkLst>
          <pc:docMk/>
          <pc:sldMk cId="1694190600" sldId="258"/>
        </pc:sldMkLst>
      </pc:sldChg>
      <pc:sldChg chg="modSp del mod">
        <pc:chgData name="Chris Woodruff" userId="2dbf025665e4d94d" providerId="LiveId" clId="{B07E8872-0E66-4EB5-B8B2-18D8319B5F7F}" dt="2023-06-22T19:45:28.898" v="1011" actId="47"/>
        <pc:sldMkLst>
          <pc:docMk/>
          <pc:sldMk cId="0" sldId="259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0" sldId="259"/>
            <ac:spMk id="2" creationId="{00000000-0000-0000-0000-000000000000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0" sldId="259"/>
            <ac:spMk id="33794" creationId="{00000000-0000-0000-0000-000000000000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4245160417" sldId="260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4245160417" sldId="260"/>
            <ac:spMk id="3" creationId="{81235206-25FF-D1F9-447A-8FBE7E9ADCD1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799163390" sldId="261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799163390" sldId="261"/>
            <ac:spMk id="2" creationId="{EE4FFF70-AC34-B3EA-045D-C56FE6640D0B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799163390" sldId="261"/>
            <ac:spMk id="3" creationId="{C8184672-0CF6-2300-BA61-76413AD3165D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571176898" sldId="262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571176898" sldId="262"/>
            <ac:spMk id="2" creationId="{404D15EA-E779-E109-658A-D086BCC24513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571176898" sldId="262"/>
            <ac:spMk id="3" creationId="{6748E846-32FB-9320-7441-9336181FF91D}"/>
          </ac:spMkLst>
        </pc:spChg>
      </pc:sldChg>
      <pc:sldChg chg="addSp delSp modSp mod modTransition">
        <pc:chgData name="Chris Woodruff" userId="2dbf025665e4d94d" providerId="LiveId" clId="{B07E8872-0E66-4EB5-B8B2-18D8319B5F7F}" dt="2023-06-23T13:09:43.350" v="1165"/>
        <pc:sldMkLst>
          <pc:docMk/>
          <pc:sldMk cId="3293740927" sldId="263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3293740927" sldId="263"/>
            <ac:spMk id="2" creationId="{2BC812E1-0FA3-56D4-3B9D-C13123F57C19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3293740927" sldId="263"/>
            <ac:spMk id="3" creationId="{DEB76935-37C6-3759-E960-20AAD0F3C676}"/>
          </ac:spMkLst>
        </pc:spChg>
        <pc:spChg chg="add del">
          <ac:chgData name="Chris Woodruff" userId="2dbf025665e4d94d" providerId="LiveId" clId="{B07E8872-0E66-4EB5-B8B2-18D8319B5F7F}" dt="2023-05-24T20:36:40.814" v="53" actId="478"/>
          <ac:spMkLst>
            <pc:docMk/>
            <pc:sldMk cId="3293740927" sldId="263"/>
            <ac:spMk id="6" creationId="{86BCE174-63AB-1DD8-D1B8-0BC1CA5C7CFB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2118803946" sldId="264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118803946" sldId="264"/>
            <ac:spMk id="2" creationId="{838A1604-998D-6FE3-E7B3-BA5B98621E79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118803946" sldId="264"/>
            <ac:spMk id="3" creationId="{AF00D989-D24E-1C2C-3E17-E6D3D1EBE016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3680356032" sldId="265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3680356032" sldId="265"/>
            <ac:spMk id="2" creationId="{F2F60D99-A44B-6155-E1BB-8B22A34FA584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3680356032" sldId="265"/>
            <ac:spMk id="3" creationId="{5B061B3A-D73C-59F1-3983-42F621DC82E0}"/>
          </ac:spMkLst>
        </pc:spChg>
      </pc:sldChg>
      <pc:sldChg chg="modSp mod modTransition">
        <pc:chgData name="Chris Woodruff" userId="2dbf025665e4d94d" providerId="LiveId" clId="{B07E8872-0E66-4EB5-B8B2-18D8319B5F7F}" dt="2023-06-23T13:09:43.350" v="1165"/>
        <pc:sldMkLst>
          <pc:docMk/>
          <pc:sldMk cId="4119374437" sldId="266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4119374437" sldId="266"/>
            <ac:spMk id="2" creationId="{8C8AFE72-5D8B-55E4-090C-03EC10B61B94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4119374437" sldId="266"/>
            <ac:spMk id="3" creationId="{609515CF-58C1-74DC-88BE-60945C2F46C1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2749781581" sldId="267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749781581" sldId="267"/>
            <ac:spMk id="2" creationId="{55BC36AC-F20A-825B-7A3A-57C9F8DE2AC0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749781581" sldId="267"/>
            <ac:spMk id="3" creationId="{0A7E5025-72D5-2D07-D599-E7B68E568784}"/>
          </ac:spMkLst>
        </pc:spChg>
      </pc:sldChg>
      <pc:sldChg chg="modSp mod modTransition">
        <pc:chgData name="Chris Woodruff" userId="2dbf025665e4d94d" providerId="LiveId" clId="{B07E8872-0E66-4EB5-B8B2-18D8319B5F7F}" dt="2023-06-23T13:09:43.350" v="1165"/>
        <pc:sldMkLst>
          <pc:docMk/>
          <pc:sldMk cId="1014592037" sldId="268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1014592037" sldId="268"/>
            <ac:spMk id="2" creationId="{4B691D86-1834-996A-E794-EEF26F44C561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1014592037" sldId="268"/>
            <ac:spMk id="3" creationId="{7E70932E-B50E-8319-3BA2-1B108460DE0E}"/>
          </ac:spMkLst>
        </pc:spChg>
      </pc:sldChg>
      <pc:sldChg chg="modSp mod modTransition">
        <pc:chgData name="Chris Woodruff" userId="2dbf025665e4d94d" providerId="LiveId" clId="{B07E8872-0E66-4EB5-B8B2-18D8319B5F7F}" dt="2023-06-23T13:09:43.350" v="1165"/>
        <pc:sldMkLst>
          <pc:docMk/>
          <pc:sldMk cId="2727914425" sldId="269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727914425" sldId="269"/>
            <ac:spMk id="2" creationId="{7EFAA9FA-1D35-2D3D-9648-1C97C06F7DB6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727914425" sldId="269"/>
            <ac:spMk id="3" creationId="{310C32FA-CDB2-6F68-2C91-5CBABC5CF218}"/>
          </ac:spMkLst>
        </pc:spChg>
      </pc:sldChg>
      <pc:sldChg chg="addSp delSp modSp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569832656" sldId="270"/>
        </pc:sldMkLst>
        <pc:spChg chg="add mod ord">
          <ac:chgData name="Chris Woodruff" userId="2dbf025665e4d94d" providerId="LiveId" clId="{B07E8872-0E66-4EB5-B8B2-18D8319B5F7F}" dt="2023-06-22T20:04:13.321" v="1117" actId="404"/>
          <ac:spMkLst>
            <pc:docMk/>
            <pc:sldMk cId="569832656" sldId="270"/>
            <ac:spMk id="2" creationId="{448B8668-4B25-1055-2A91-6D0C029F69EE}"/>
          </ac:spMkLst>
        </pc:spChg>
        <pc:spChg chg="add del mod ord">
          <ac:chgData name="Chris Woodruff" userId="2dbf025665e4d94d" providerId="LiveId" clId="{B07E8872-0E66-4EB5-B8B2-18D8319B5F7F}" dt="2023-06-22T20:02:56.889" v="1108" actId="478"/>
          <ac:spMkLst>
            <pc:docMk/>
            <pc:sldMk cId="569832656" sldId="270"/>
            <ac:spMk id="3" creationId="{46EEAE8B-6710-E2F4-B840-FA959FC1E2B2}"/>
          </ac:spMkLst>
        </pc:spChg>
        <pc:spChg chg="mod ord">
          <ac:chgData name="Chris Woodruff" userId="2dbf025665e4d94d" providerId="LiveId" clId="{B07E8872-0E66-4EB5-B8B2-18D8319B5F7F}" dt="2023-06-22T20:01:32.330" v="1107" actId="700"/>
          <ac:spMkLst>
            <pc:docMk/>
            <pc:sldMk cId="569832656" sldId="270"/>
            <ac:spMk id="17" creationId="{8834DD2E-3BEC-B177-5BC9-C8508D115992}"/>
          </ac:spMkLst>
        </pc:spChg>
        <pc:spChg chg="del mod ord">
          <ac:chgData name="Chris Woodruff" userId="2dbf025665e4d94d" providerId="LiveId" clId="{B07E8872-0E66-4EB5-B8B2-18D8319B5F7F}" dt="2023-06-22T20:01:32.330" v="1107" actId="700"/>
          <ac:spMkLst>
            <pc:docMk/>
            <pc:sldMk cId="569832656" sldId="270"/>
            <ac:spMk id="18" creationId="{FEA07E1F-1A0A-1A87-37AF-CF6746110FA2}"/>
          </ac:spMkLst>
        </pc:spChg>
        <pc:spChg chg="del mod ord">
          <ac:chgData name="Chris Woodruff" userId="2dbf025665e4d94d" providerId="LiveId" clId="{B07E8872-0E66-4EB5-B8B2-18D8319B5F7F}" dt="2023-06-22T20:01:32.330" v="1107" actId="700"/>
          <ac:spMkLst>
            <pc:docMk/>
            <pc:sldMk cId="569832656" sldId="270"/>
            <ac:spMk id="19" creationId="{84E27ECF-B243-BE19-FF60-4CEB58A876DA}"/>
          </ac:spMkLst>
        </pc:spChg>
        <pc:spChg chg="del mod">
          <ac:chgData name="Chris Woodruff" userId="2dbf025665e4d94d" providerId="LiveId" clId="{B07E8872-0E66-4EB5-B8B2-18D8319B5F7F}" dt="2023-06-22T20:01:32.330" v="1107" actId="700"/>
          <ac:spMkLst>
            <pc:docMk/>
            <pc:sldMk cId="569832656" sldId="270"/>
            <ac:spMk id="20" creationId="{EC7C0D0F-D250-204A-06F0-6D4E3B80E8AC}"/>
          </ac:spMkLst>
        </pc:spChg>
      </pc:sldChg>
      <pc:sldChg chg="addSp delSp modSp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3347237538" sldId="271"/>
        </pc:sldMkLst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2" creationId="{670DB469-3CA8-EB70-0DF7-3192AE6C52A2}"/>
          </ac:spMkLst>
        </pc:spChg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3" creationId="{1347CD98-D60D-48F1-141D-3504CB9E561F}"/>
          </ac:spMkLst>
        </pc:spChg>
        <pc:spChg chg="mod ord">
          <ac:chgData name="Chris Woodruff" userId="2dbf025665e4d94d" providerId="LiveId" clId="{B07E8872-0E66-4EB5-B8B2-18D8319B5F7F}" dt="2023-06-22T19:59:52.830" v="1094" actId="2711"/>
          <ac:spMkLst>
            <pc:docMk/>
            <pc:sldMk cId="3347237538" sldId="271"/>
            <ac:spMk id="4" creationId="{33958060-495F-DC82-A87C-F83E2BA6EDBC}"/>
          </ac:spMkLst>
        </pc:spChg>
        <pc:spChg chg="del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5" creationId="{2442F1FC-2845-23FA-2BE3-F8A0AE8DC85E}"/>
          </ac:spMkLst>
        </pc:spChg>
        <pc:spChg chg="del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6" creationId="{5E7D10F1-FA6F-9EDC-E806-3F95942EC255}"/>
          </ac:spMkLst>
        </pc:spChg>
        <pc:spChg chg="del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7" creationId="{BA263316-9C2D-01A8-8D0D-04F1DD5319B6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8" creationId="{0D1C1B4A-CD19-BEDC-E344-152C30C292C9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9" creationId="{4122857D-6C21-6200-FB92-36CE1BA23F65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10" creationId="{15812114-A840-9A05-FAE6-EFB3F42467D0}"/>
          </ac:spMkLst>
        </pc:spChg>
        <pc:spChg chg="del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11" creationId="{3C72D9DA-920B-6798-5058-1B6FF01A0002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12" creationId="{6264E19B-762E-3E73-FE24-E963EE2EB989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13" creationId="{98328C79-6EEC-C652-8D50-369D146AC044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14" creationId="{3B6A504D-DCCF-CB89-82D5-33194C4050B9}"/>
          </ac:spMkLst>
        </pc:spChg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15" creationId="{64E3D518-FEFD-7C8C-2F2E-FA5281C2BD93}"/>
          </ac:spMkLst>
        </pc:spChg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16" creationId="{6B80D481-331F-4823-D93F-51DE6C08AC4B}"/>
          </ac:spMkLst>
        </pc:spChg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17" creationId="{3A1FFF4F-D699-374A-C6FC-C3574FCEEE83}"/>
          </ac:spMkLst>
        </pc:spChg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18" creationId="{3FD85067-16BE-E71D-5E7E-25D2658EBD3C}"/>
          </ac:spMkLst>
        </pc:spChg>
        <pc:spChg chg="add del mod ord">
          <ac:chgData name="Chris Woodruff" userId="2dbf025665e4d94d" providerId="LiveId" clId="{B07E8872-0E66-4EB5-B8B2-18D8319B5F7F}" dt="2023-05-25T12:51:11.563" v="927" actId="478"/>
          <ac:spMkLst>
            <pc:docMk/>
            <pc:sldMk cId="3347237538" sldId="271"/>
            <ac:spMk id="19" creationId="{5E1E08F6-0F8B-BBAE-3769-C3C221EDFEA8}"/>
          </ac:spMkLst>
        </pc:spChg>
        <pc:spChg chg="add mod ord">
          <ac:chgData name="Chris Woodruff" userId="2dbf025665e4d94d" providerId="LiveId" clId="{B07E8872-0E66-4EB5-B8B2-18D8319B5F7F}" dt="2023-06-22T20:01:02.532" v="1106" actId="1076"/>
          <ac:spMkLst>
            <pc:docMk/>
            <pc:sldMk cId="3347237538" sldId="271"/>
            <ac:spMk id="20" creationId="{50A937BB-35C6-6468-113B-D803E52CBC72}"/>
          </ac:spMkLst>
        </pc:spChg>
        <pc:spChg chg="add del mod ord">
          <ac:chgData name="Chris Woodruff" userId="2dbf025665e4d94d" providerId="LiveId" clId="{B07E8872-0E66-4EB5-B8B2-18D8319B5F7F}" dt="2023-05-25T12:48:38.091" v="917" actId="478"/>
          <ac:spMkLst>
            <pc:docMk/>
            <pc:sldMk cId="3347237538" sldId="271"/>
            <ac:spMk id="21" creationId="{1AEAAF84-1BFC-CE22-476B-5CAE4EA14AF4}"/>
          </ac:spMkLst>
        </pc:spChg>
        <pc:spChg chg="add mod ord">
          <ac:chgData name="Chris Woodruff" userId="2dbf025665e4d94d" providerId="LiveId" clId="{B07E8872-0E66-4EB5-B8B2-18D8319B5F7F}" dt="2023-06-22T20:00:33.372" v="1104" actId="27636"/>
          <ac:spMkLst>
            <pc:docMk/>
            <pc:sldMk cId="3347237538" sldId="271"/>
            <ac:spMk id="22" creationId="{AFCE141B-F324-7964-DD29-66651E17A04B}"/>
          </ac:spMkLst>
        </pc:spChg>
        <pc:spChg chg="add mod ord">
          <ac:chgData name="Chris Woodruff" userId="2dbf025665e4d94d" providerId="LiveId" clId="{B07E8872-0E66-4EB5-B8B2-18D8319B5F7F}" dt="2023-06-22T19:59:52.830" v="1094" actId="2711"/>
          <ac:spMkLst>
            <pc:docMk/>
            <pc:sldMk cId="3347237538" sldId="271"/>
            <ac:spMk id="23" creationId="{100BBAB1-CD98-3D0C-F985-DD3A81EC28CF}"/>
          </ac:spMkLst>
        </pc:spChg>
        <pc:spChg chg="add mod">
          <ac:chgData name="Chris Woodruff" userId="2dbf025665e4d94d" providerId="LiveId" clId="{B07E8872-0E66-4EB5-B8B2-18D8319B5F7F}" dt="2023-06-22T20:00:40.961" v="1105" actId="255"/>
          <ac:spMkLst>
            <pc:docMk/>
            <pc:sldMk cId="3347237538" sldId="271"/>
            <ac:spMk id="24" creationId="{B24FCA87-B887-CE98-3346-CBC1804C77AB}"/>
          </ac:spMkLst>
        </pc:spChg>
        <pc:spChg chg="add del">
          <ac:chgData name="Chris Woodruff" userId="2dbf025665e4d94d" providerId="LiveId" clId="{B07E8872-0E66-4EB5-B8B2-18D8319B5F7F}" dt="2023-05-25T12:54:54.673" v="940" actId="22"/>
          <ac:spMkLst>
            <pc:docMk/>
            <pc:sldMk cId="3347237538" sldId="271"/>
            <ac:spMk id="26" creationId="{74A18554-9F39-B039-1A34-2ECC015B11F5}"/>
          </ac:spMkLst>
        </pc:spChg>
        <pc:spChg chg="add mod">
          <ac:chgData name="Chris Woodruff" userId="2dbf025665e4d94d" providerId="LiveId" clId="{B07E8872-0E66-4EB5-B8B2-18D8319B5F7F}" dt="2023-06-22T19:59:52.830" v="1094" actId="2711"/>
          <ac:spMkLst>
            <pc:docMk/>
            <pc:sldMk cId="3347237538" sldId="271"/>
            <ac:spMk id="27" creationId="{BA01FF5D-E9E4-357F-A50A-59837453BD2D}"/>
          </ac:spMkLst>
        </pc:spChg>
        <pc:spChg chg="add mod">
          <ac:chgData name="Chris Woodruff" userId="2dbf025665e4d94d" providerId="LiveId" clId="{B07E8872-0E66-4EB5-B8B2-18D8319B5F7F}" dt="2023-06-22T19:59:52.830" v="1094" actId="2711"/>
          <ac:spMkLst>
            <pc:docMk/>
            <pc:sldMk cId="3347237538" sldId="271"/>
            <ac:spMk id="28" creationId="{2FF494B8-A43D-8D43-25F4-7468835BDFEE}"/>
          </ac:spMkLst>
        </pc:spChg>
        <pc:picChg chg="add del">
          <ac:chgData name="Chris Woodruff" userId="2dbf025665e4d94d" providerId="LiveId" clId="{B07E8872-0E66-4EB5-B8B2-18D8319B5F7F}" dt="2023-05-25T12:50:11.105" v="924"/>
          <ac:picMkLst>
            <pc:docMk/>
            <pc:sldMk cId="3347237538" sldId="271"/>
            <ac:picMk id="7170" creationId="{AE83A094-38E0-A077-85EC-C2076FFEB3E3}"/>
          </ac:picMkLst>
        </pc:picChg>
        <pc:picChg chg="add mod">
          <ac:chgData name="Chris Woodruff" userId="2dbf025665e4d94d" providerId="LiveId" clId="{B07E8872-0E66-4EB5-B8B2-18D8319B5F7F}" dt="2023-06-22T19:59:52.830" v="1094" actId="2711"/>
          <ac:picMkLst>
            <pc:docMk/>
            <pc:sldMk cId="3347237538" sldId="271"/>
            <ac:picMk id="7172" creationId="{C6102376-45C6-32AE-7CC7-D74133296CDE}"/>
          </ac:picMkLst>
        </pc:pic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2507939619" sldId="272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507939619" sldId="272"/>
            <ac:spMk id="2" creationId="{4B691D86-1834-996A-E794-EEF26F44C561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507939619" sldId="272"/>
            <ac:spMk id="3" creationId="{7E70932E-B50E-8319-3BA2-1B108460DE0E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3098945019" sldId="273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3098945019" sldId="273"/>
            <ac:spMk id="2" creationId="{897E0EF9-86A3-B3C5-8A01-3DDABC6F1FB3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3098945019" sldId="273"/>
            <ac:spMk id="3" creationId="{23CF0B17-82D3-8516-C299-F46DA6BABA27}"/>
          </ac:spMkLst>
        </pc:spChg>
      </pc:sldChg>
      <pc:sldChg chg="del">
        <pc:chgData name="Chris Woodruff" userId="2dbf025665e4d94d" providerId="LiveId" clId="{B07E8872-0E66-4EB5-B8B2-18D8319B5F7F}" dt="2023-05-24T21:50:40.838" v="613" actId="47"/>
        <pc:sldMkLst>
          <pc:docMk/>
          <pc:sldMk cId="3408216586" sldId="274"/>
        </pc:sldMkLst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4293494815" sldId="275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4293494815" sldId="275"/>
            <ac:spMk id="2" creationId="{7292531B-DFBD-9831-BBA7-C6C5343165E9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4293494815" sldId="275"/>
            <ac:spMk id="3" creationId="{491E4D08-478F-6481-47DE-8626D603B877}"/>
          </ac:spMkLst>
        </pc:spChg>
      </pc:sldChg>
      <pc:sldChg chg="del">
        <pc:chgData name="Chris Woodruff" userId="2dbf025665e4d94d" providerId="LiveId" clId="{B07E8872-0E66-4EB5-B8B2-18D8319B5F7F}" dt="2023-05-24T22:06:20.088" v="622" actId="47"/>
        <pc:sldMkLst>
          <pc:docMk/>
          <pc:sldMk cId="908444253" sldId="276"/>
        </pc:sldMkLst>
      </pc:sldChg>
      <pc:sldChg chg="addSp delSp modSp mod modTransition">
        <pc:chgData name="Chris Woodruff" userId="2dbf025665e4d94d" providerId="LiveId" clId="{B07E8872-0E66-4EB5-B8B2-18D8319B5F7F}" dt="2023-06-23T13:09:43.350" v="1165"/>
        <pc:sldMkLst>
          <pc:docMk/>
          <pc:sldMk cId="4096421573" sldId="277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4096421573" sldId="277"/>
            <ac:spMk id="2" creationId="{838A1604-998D-6FE3-E7B3-BA5B98621E79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4096421573" sldId="277"/>
            <ac:spMk id="3" creationId="{AF00D989-D24E-1C2C-3E17-E6D3D1EBE016}"/>
          </ac:spMkLst>
        </pc:spChg>
        <pc:spChg chg="add del">
          <ac:chgData name="Chris Woodruff" userId="2dbf025665e4d94d" providerId="LiveId" clId="{B07E8872-0E66-4EB5-B8B2-18D8319B5F7F}" dt="2023-05-25T08:50:56.310" v="663" actId="22"/>
          <ac:spMkLst>
            <pc:docMk/>
            <pc:sldMk cId="4096421573" sldId="277"/>
            <ac:spMk id="6" creationId="{F3D6C64B-D61F-7B4C-6A66-14B98433C8D1}"/>
          </ac:spMkLst>
        </pc:spChg>
        <pc:spChg chg="add del">
          <ac:chgData name="Chris Woodruff" userId="2dbf025665e4d94d" providerId="LiveId" clId="{B07E8872-0E66-4EB5-B8B2-18D8319B5F7F}" dt="2023-05-25T08:50:59.959" v="665" actId="22"/>
          <ac:spMkLst>
            <pc:docMk/>
            <pc:sldMk cId="4096421573" sldId="277"/>
            <ac:spMk id="8" creationId="{399E0796-98CD-9091-FF61-12A68AEDCB8E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1910978014" sldId="278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1910978014" sldId="278"/>
            <ac:spMk id="2" creationId="{838A1604-998D-6FE3-E7B3-BA5B98621E79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1910978014" sldId="278"/>
            <ac:spMk id="3" creationId="{AF00D989-D24E-1C2C-3E17-E6D3D1EBE016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1793878263" sldId="279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1793878263" sldId="279"/>
            <ac:spMk id="2" creationId="{EFFC98DA-0D11-AC98-2D87-8B01FC8B72FD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1793878263" sldId="279"/>
            <ac:spMk id="3" creationId="{AC8A0395-A0C1-A1A6-410F-BD9FC99C744C}"/>
          </ac:spMkLst>
        </pc:spChg>
      </pc:sldChg>
      <pc:sldChg chg="addSp delSp modSp new mod ord modTransition modClrScheme chgLayout">
        <pc:chgData name="Chris Woodruff" userId="2dbf025665e4d94d" providerId="LiveId" clId="{B07E8872-0E66-4EB5-B8B2-18D8319B5F7F}" dt="2023-06-23T13:18:10.215" v="1173" actId="120"/>
        <pc:sldMkLst>
          <pc:docMk/>
          <pc:sldMk cId="2719862499" sldId="280"/>
        </pc:sldMkLst>
        <pc:spChg chg="del mod ord">
          <ac:chgData name="Chris Woodruff" userId="2dbf025665e4d94d" providerId="LiveId" clId="{B07E8872-0E66-4EB5-B8B2-18D8319B5F7F}" dt="2023-05-24T20:34:08.282" v="2" actId="700"/>
          <ac:spMkLst>
            <pc:docMk/>
            <pc:sldMk cId="2719862499" sldId="280"/>
            <ac:spMk id="2" creationId="{4D1D7649-98CB-E06C-4AD6-23171F060157}"/>
          </ac:spMkLst>
        </pc:spChg>
        <pc:spChg chg="del mod ord">
          <ac:chgData name="Chris Woodruff" userId="2dbf025665e4d94d" providerId="LiveId" clId="{B07E8872-0E66-4EB5-B8B2-18D8319B5F7F}" dt="2023-05-24T20:34:08.282" v="2" actId="700"/>
          <ac:spMkLst>
            <pc:docMk/>
            <pc:sldMk cId="2719862499" sldId="280"/>
            <ac:spMk id="3" creationId="{3B1E7195-6B12-173C-017B-F09B9F2ED148}"/>
          </ac:spMkLst>
        </pc:spChg>
        <pc:spChg chg="add mod ord">
          <ac:chgData name="Chris Woodruff" userId="2dbf025665e4d94d" providerId="LiveId" clId="{B07E8872-0E66-4EB5-B8B2-18D8319B5F7F}" dt="2023-06-23T13:18:10.215" v="1173" actId="120"/>
          <ac:spMkLst>
            <pc:docMk/>
            <pc:sldMk cId="2719862499" sldId="280"/>
            <ac:spMk id="4" creationId="{EE2EE454-CD86-25EE-3E18-23A6B905252D}"/>
          </ac:spMkLst>
        </pc:spChg>
        <pc:spChg chg="add del mod ord">
          <ac:chgData name="Chris Woodruff" userId="2dbf025665e4d94d" providerId="LiveId" clId="{B07E8872-0E66-4EB5-B8B2-18D8319B5F7F}" dt="2023-05-24T20:36:23.441" v="50" actId="478"/>
          <ac:spMkLst>
            <pc:docMk/>
            <pc:sldMk cId="2719862499" sldId="280"/>
            <ac:spMk id="5" creationId="{69CE58C6-646A-99AD-9665-D4402E274B84}"/>
          </ac:spMkLst>
        </pc:spChg>
        <pc:spChg chg="add del mod ord">
          <ac:chgData name="Chris Woodruff" userId="2dbf025665e4d94d" providerId="LiveId" clId="{B07E8872-0E66-4EB5-B8B2-18D8319B5F7F}" dt="2023-05-24T20:35:16.807" v="47" actId="700"/>
          <ac:spMkLst>
            <pc:docMk/>
            <pc:sldMk cId="2719862499" sldId="280"/>
            <ac:spMk id="6" creationId="{691E7AA0-D0CA-C31B-D9CD-CF5A5B97AC75}"/>
          </ac:spMkLst>
        </pc:spChg>
        <pc:spChg chg="add del mod ord">
          <ac:chgData name="Chris Woodruff" userId="2dbf025665e4d94d" providerId="LiveId" clId="{B07E8872-0E66-4EB5-B8B2-18D8319B5F7F}" dt="2023-05-24T20:35:16.807" v="47" actId="700"/>
          <ac:spMkLst>
            <pc:docMk/>
            <pc:sldMk cId="2719862499" sldId="280"/>
            <ac:spMk id="7" creationId="{3DAA98F5-13A0-AC8A-BE79-EE6C3DB101D7}"/>
          </ac:spMkLst>
        </pc:spChg>
        <pc:spChg chg="add del mod ord">
          <ac:chgData name="Chris Woodruff" userId="2dbf025665e4d94d" providerId="LiveId" clId="{B07E8872-0E66-4EB5-B8B2-18D8319B5F7F}" dt="2023-05-24T20:35:16.807" v="47" actId="700"/>
          <ac:spMkLst>
            <pc:docMk/>
            <pc:sldMk cId="2719862499" sldId="280"/>
            <ac:spMk id="8" creationId="{EAA513F9-9E9C-120B-530F-12A63E5551AE}"/>
          </ac:spMkLst>
        </pc:spChg>
        <pc:spChg chg="add del mod ord">
          <ac:chgData name="Chris Woodruff" userId="2dbf025665e4d94d" providerId="LiveId" clId="{B07E8872-0E66-4EB5-B8B2-18D8319B5F7F}" dt="2023-05-24T20:35:51.123" v="48" actId="700"/>
          <ac:spMkLst>
            <pc:docMk/>
            <pc:sldMk cId="2719862499" sldId="280"/>
            <ac:spMk id="9" creationId="{8C50EBF0-7047-A5B4-A7BF-44F746393624}"/>
          </ac:spMkLst>
        </pc:spChg>
        <pc:spChg chg="add del mod ord">
          <ac:chgData name="Chris Woodruff" userId="2dbf025665e4d94d" providerId="LiveId" clId="{B07E8872-0E66-4EB5-B8B2-18D8319B5F7F}" dt="2023-05-24T20:36:18.631" v="49" actId="700"/>
          <ac:spMkLst>
            <pc:docMk/>
            <pc:sldMk cId="2719862499" sldId="280"/>
            <ac:spMk id="10" creationId="{3642D03E-8C88-FE67-3C00-8CD3190E2C51}"/>
          </ac:spMkLst>
        </pc:spChg>
        <pc:spChg chg="add del mod ord">
          <ac:chgData name="Chris Woodruff" userId="2dbf025665e4d94d" providerId="LiveId" clId="{B07E8872-0E66-4EB5-B8B2-18D8319B5F7F}" dt="2023-05-24T20:36:18.631" v="49" actId="700"/>
          <ac:spMkLst>
            <pc:docMk/>
            <pc:sldMk cId="2719862499" sldId="280"/>
            <ac:spMk id="11" creationId="{3E6B99D8-60E3-E0B7-0D2E-9776A96BE13D}"/>
          </ac:spMkLst>
        </pc:spChg>
        <pc:spChg chg="add del mod ord">
          <ac:chgData name="Chris Woodruff" userId="2dbf025665e4d94d" providerId="LiveId" clId="{B07E8872-0E66-4EB5-B8B2-18D8319B5F7F}" dt="2023-05-24T20:36:18.631" v="49" actId="700"/>
          <ac:spMkLst>
            <pc:docMk/>
            <pc:sldMk cId="2719862499" sldId="280"/>
            <ac:spMk id="12" creationId="{5E950066-BDE7-77B8-B0A9-EED2C974B722}"/>
          </ac:spMkLst>
        </pc:spChg>
        <pc:spChg chg="add del mod ord">
          <ac:chgData name="Chris Woodruff" userId="2dbf025665e4d94d" providerId="LiveId" clId="{B07E8872-0E66-4EB5-B8B2-18D8319B5F7F}" dt="2023-05-24T20:36:18.631" v="49" actId="700"/>
          <ac:spMkLst>
            <pc:docMk/>
            <pc:sldMk cId="2719862499" sldId="280"/>
            <ac:spMk id="13" creationId="{06B8FAD8-75EF-6BD8-AF00-4184C0544412}"/>
          </ac:spMkLst>
        </pc:spChg>
        <pc:spChg chg="add del mod ord">
          <ac:chgData name="Chris Woodruff" userId="2dbf025665e4d94d" providerId="LiveId" clId="{B07E8872-0E66-4EB5-B8B2-18D8319B5F7F}" dt="2023-05-24T20:36:28.180" v="51" actId="478"/>
          <ac:spMkLst>
            <pc:docMk/>
            <pc:sldMk cId="2719862499" sldId="280"/>
            <ac:spMk id="14" creationId="{F07173CC-C476-C111-D8F6-73FFC4EF08AC}"/>
          </ac:spMkLst>
        </pc:spChg>
        <pc:picChg chg="add mod">
          <ac:chgData name="Chris Woodruff" userId="2dbf025665e4d94d" providerId="LiveId" clId="{B07E8872-0E66-4EB5-B8B2-18D8319B5F7F}" dt="2023-05-24T20:59:18.496" v="456"/>
          <ac:picMkLst>
            <pc:docMk/>
            <pc:sldMk cId="2719862499" sldId="280"/>
            <ac:picMk id="15" creationId="{26520E3C-4537-9646-BE61-2C1CEB0CF48C}"/>
          </ac:picMkLst>
        </pc:picChg>
        <pc:picChg chg="add">
          <ac:chgData name="Chris Woodruff" userId="2dbf025665e4d94d" providerId="LiveId" clId="{B07E8872-0E66-4EB5-B8B2-18D8319B5F7F}" dt="2023-05-24T20:36:28.921" v="52"/>
          <ac:picMkLst>
            <pc:docMk/>
            <pc:sldMk cId="2719862499" sldId="280"/>
            <ac:picMk id="1026" creationId="{C36460D5-33D8-0517-C27C-93A88589BB46}"/>
          </ac:picMkLst>
        </pc:picChg>
      </pc:sldChg>
      <pc:sldChg chg="addSp delSp modSp new mod ord modTransition setBg modClrScheme delDesignElem chgLayout">
        <pc:chgData name="Chris Woodruff" userId="2dbf025665e4d94d" providerId="LiveId" clId="{B07E8872-0E66-4EB5-B8B2-18D8319B5F7F}" dt="2023-06-23T13:18:01.598" v="1172" actId="120"/>
        <pc:sldMkLst>
          <pc:docMk/>
          <pc:sldMk cId="4045799837" sldId="281"/>
        </pc:sldMkLst>
        <pc:spChg chg="del mod ord">
          <ac:chgData name="Chris Woodruff" userId="2dbf025665e4d94d" providerId="LiveId" clId="{B07E8872-0E66-4EB5-B8B2-18D8319B5F7F}" dt="2023-05-24T20:42:59.842" v="91" actId="700"/>
          <ac:spMkLst>
            <pc:docMk/>
            <pc:sldMk cId="4045799837" sldId="281"/>
            <ac:spMk id="2" creationId="{17C4610B-1F73-AEBB-6589-1F36E133F6C9}"/>
          </ac:spMkLst>
        </pc:spChg>
        <pc:spChg chg="add del mod ord">
          <ac:chgData name="Chris Woodruff" userId="2dbf025665e4d94d" providerId="LiveId" clId="{B07E8872-0E66-4EB5-B8B2-18D8319B5F7F}" dt="2023-06-22T20:06:27.161" v="1120" actId="478"/>
          <ac:spMkLst>
            <pc:docMk/>
            <pc:sldMk cId="4045799837" sldId="281"/>
            <ac:spMk id="2" creationId="{E67345B3-B8CE-C276-A680-1071D9085F60}"/>
          </ac:spMkLst>
        </pc:spChg>
        <pc:spChg chg="del mod ord">
          <ac:chgData name="Chris Woodruff" userId="2dbf025665e4d94d" providerId="LiveId" clId="{B07E8872-0E66-4EB5-B8B2-18D8319B5F7F}" dt="2023-05-24T20:42:59.842" v="91" actId="700"/>
          <ac:spMkLst>
            <pc:docMk/>
            <pc:sldMk cId="4045799837" sldId="281"/>
            <ac:spMk id="3" creationId="{C6002720-2686-C42F-22DD-C33B49E75BE9}"/>
          </ac:spMkLst>
        </pc:spChg>
        <pc:spChg chg="add mod ord">
          <ac:chgData name="Chris Woodruff" userId="2dbf025665e4d94d" providerId="LiveId" clId="{B07E8872-0E66-4EB5-B8B2-18D8319B5F7F}" dt="2023-06-23T13:18:01.598" v="1172" actId="120"/>
          <ac:spMkLst>
            <pc:docMk/>
            <pc:sldMk cId="4045799837" sldId="281"/>
            <ac:spMk id="4" creationId="{EA74A0B4-BDEA-0F4C-6DBC-12FEE2B0437C}"/>
          </ac:spMkLst>
        </pc:spChg>
        <pc:spChg chg="add del mod ord">
          <ac:chgData name="Chris Woodruff" userId="2dbf025665e4d94d" providerId="LiveId" clId="{B07E8872-0E66-4EB5-B8B2-18D8319B5F7F}" dt="2023-05-24T20:43:18.308" v="120" actId="478"/>
          <ac:spMkLst>
            <pc:docMk/>
            <pc:sldMk cId="4045799837" sldId="281"/>
            <ac:spMk id="5" creationId="{F97D0425-7FD6-DFC4-40C2-B6D7CD6C8D32}"/>
          </ac:spMkLst>
        </pc:spChg>
        <pc:picChg chg="add mod">
          <ac:chgData name="Chris Woodruff" userId="2dbf025665e4d94d" providerId="LiveId" clId="{B07E8872-0E66-4EB5-B8B2-18D8319B5F7F}" dt="2023-06-22T20:06:43.925" v="1123"/>
          <ac:picMkLst>
            <pc:docMk/>
            <pc:sldMk cId="4045799837" sldId="281"/>
            <ac:picMk id="3" creationId="{EAD0D9E9-B213-0D80-6FFD-5BD4F086E36F}"/>
          </ac:picMkLst>
        </pc:picChg>
        <pc:picChg chg="add mod ord">
          <ac:chgData name="Chris Woodruff" userId="2dbf025665e4d94d" providerId="LiveId" clId="{B07E8872-0E66-4EB5-B8B2-18D8319B5F7F}" dt="2023-06-22T20:06:55.453" v="1127" actId="1076"/>
          <ac:picMkLst>
            <pc:docMk/>
            <pc:sldMk cId="4045799837" sldId="281"/>
            <ac:picMk id="7" creationId="{D4855BA9-92A2-B190-6D16-235024FE4442}"/>
          </ac:picMkLst>
        </pc:picChg>
        <pc:picChg chg="add del mod">
          <ac:chgData name="Chris Woodruff" userId="2dbf025665e4d94d" providerId="LiveId" clId="{B07E8872-0E66-4EB5-B8B2-18D8319B5F7F}" dt="2023-06-22T20:06:12.646" v="1118" actId="478"/>
          <ac:picMkLst>
            <pc:docMk/>
            <pc:sldMk cId="4045799837" sldId="281"/>
            <ac:picMk id="8" creationId="{1B77AA39-5EFB-A63D-2A40-782F1865D21E}"/>
          </ac:picMkLst>
        </pc:picChg>
        <pc:picChg chg="add del">
          <ac:chgData name="Chris Woodruff" userId="2dbf025665e4d94d" providerId="LiveId" clId="{B07E8872-0E66-4EB5-B8B2-18D8319B5F7F}" dt="2023-06-22T20:06:21.978" v="1119" actId="700"/>
          <ac:picMkLst>
            <pc:docMk/>
            <pc:sldMk cId="4045799837" sldId="281"/>
            <ac:picMk id="13" creationId="{D04C0182-96E7-4A1B-8EAB-F910C2F3ED48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19:43.770" v="1175" actId="14100"/>
        <pc:sldMkLst>
          <pc:docMk/>
          <pc:sldMk cId="4153209122" sldId="282"/>
        </pc:sldMkLst>
        <pc:spChg chg="mod ord">
          <ac:chgData name="Chris Woodruff" userId="2dbf025665e4d94d" providerId="LiveId" clId="{B07E8872-0E66-4EB5-B8B2-18D8319B5F7F}" dt="2023-06-22T19:44:36.450" v="1001"/>
          <ac:spMkLst>
            <pc:docMk/>
            <pc:sldMk cId="4153209122" sldId="282"/>
            <ac:spMk id="2" creationId="{894D1AC7-031F-BB82-5CDC-9AF8C675D0EE}"/>
          </ac:spMkLst>
        </pc:spChg>
        <pc:spChg chg="del mod ord">
          <ac:chgData name="Chris Woodruff" userId="2dbf025665e4d94d" providerId="LiveId" clId="{B07E8872-0E66-4EB5-B8B2-18D8319B5F7F}" dt="2023-05-24T20:48:32.169" v="151" actId="700"/>
          <ac:spMkLst>
            <pc:docMk/>
            <pc:sldMk cId="4153209122" sldId="282"/>
            <ac:spMk id="3" creationId="{765DF520-711B-2DDC-7A22-1328703F8A06}"/>
          </ac:spMkLst>
        </pc:spChg>
        <pc:spChg chg="del mod ord">
          <ac:chgData name="Chris Woodruff" userId="2dbf025665e4d94d" providerId="LiveId" clId="{B07E8872-0E66-4EB5-B8B2-18D8319B5F7F}" dt="2023-05-24T20:49:10.535" v="157" actId="478"/>
          <ac:spMkLst>
            <pc:docMk/>
            <pc:sldMk cId="4153209122" sldId="282"/>
            <ac:spMk id="4" creationId="{CBFBE7DD-4952-1179-0226-2F13169EB2B7}"/>
          </ac:spMkLst>
        </pc:spChg>
        <pc:spChg chg="del mod ord">
          <ac:chgData name="Chris Woodruff" userId="2dbf025665e4d94d" providerId="LiveId" clId="{B07E8872-0E66-4EB5-B8B2-18D8319B5F7F}" dt="2023-05-24T20:49:16.991" v="158" actId="478"/>
          <ac:spMkLst>
            <pc:docMk/>
            <pc:sldMk cId="4153209122" sldId="282"/>
            <ac:spMk id="5" creationId="{344E3617-19DA-DE56-6CCD-81FAA84D7AEB}"/>
          </ac:spMkLst>
        </pc:spChg>
        <pc:spChg chg="del mod ord">
          <ac:chgData name="Chris Woodruff" userId="2dbf025665e4d94d" providerId="LiveId" clId="{B07E8872-0E66-4EB5-B8B2-18D8319B5F7F}" dt="2023-05-24T20:49:21.308" v="159" actId="478"/>
          <ac:spMkLst>
            <pc:docMk/>
            <pc:sldMk cId="4153209122" sldId="282"/>
            <ac:spMk id="6" creationId="{277B7B61-3DCA-4128-AEDB-D2878A983010}"/>
          </ac:spMkLst>
        </pc:spChg>
        <pc:spChg chg="add del mod ord">
          <ac:chgData name="Chris Woodruff" userId="2dbf025665e4d94d" providerId="LiveId" clId="{B07E8872-0E66-4EB5-B8B2-18D8319B5F7F}" dt="2023-05-24T20:48:43.401" v="153" actId="478"/>
          <ac:spMkLst>
            <pc:docMk/>
            <pc:sldMk cId="4153209122" sldId="282"/>
            <ac:spMk id="7" creationId="{5490399C-1E01-9A9C-D961-D5FE5EEEB502}"/>
          </ac:spMkLst>
        </pc:spChg>
        <pc:spChg chg="add mod ord">
          <ac:chgData name="Chris Woodruff" userId="2dbf025665e4d94d" providerId="LiveId" clId="{B07E8872-0E66-4EB5-B8B2-18D8319B5F7F}" dt="2023-06-22T19:47:55.665" v="1023" actId="2711"/>
          <ac:spMkLst>
            <pc:docMk/>
            <pc:sldMk cId="4153209122" sldId="282"/>
            <ac:spMk id="8" creationId="{BE3B5A3F-0DB7-31C0-DBD7-2F2DAC78D123}"/>
          </ac:spMkLst>
        </pc:spChg>
        <pc:spChg chg="add del mod ord">
          <ac:chgData name="Chris Woodruff" userId="2dbf025665e4d94d" providerId="LiveId" clId="{B07E8872-0E66-4EB5-B8B2-18D8319B5F7F}" dt="2023-06-22T19:48:01.742" v="1024" actId="478"/>
          <ac:spMkLst>
            <pc:docMk/>
            <pc:sldMk cId="4153209122" sldId="282"/>
            <ac:spMk id="9" creationId="{6BDF6196-A2E7-8377-0A31-374009455179}"/>
          </ac:spMkLst>
        </pc:spChg>
        <pc:spChg chg="add mod ord">
          <ac:chgData name="Chris Woodruff" userId="2dbf025665e4d94d" providerId="LiveId" clId="{B07E8872-0E66-4EB5-B8B2-18D8319B5F7F}" dt="2023-06-22T19:47:55.665" v="1023" actId="2711"/>
          <ac:spMkLst>
            <pc:docMk/>
            <pc:sldMk cId="4153209122" sldId="282"/>
            <ac:spMk id="10" creationId="{42CA45A3-C6C5-09ED-65F1-1E8E020E3FB4}"/>
          </ac:spMkLst>
        </pc:spChg>
        <pc:spChg chg="add mod ord">
          <ac:chgData name="Chris Woodruff" userId="2dbf025665e4d94d" providerId="LiveId" clId="{B07E8872-0E66-4EB5-B8B2-18D8319B5F7F}" dt="2023-06-22T19:47:55.665" v="1023" actId="2711"/>
          <ac:spMkLst>
            <pc:docMk/>
            <pc:sldMk cId="4153209122" sldId="282"/>
            <ac:spMk id="11" creationId="{88206BA7-0983-1B34-AAAB-DAF041304483}"/>
          </ac:spMkLst>
        </pc:spChg>
        <pc:picChg chg="add mod">
          <ac:chgData name="Chris Woodruff" userId="2dbf025665e4d94d" providerId="LiveId" clId="{B07E8872-0E66-4EB5-B8B2-18D8319B5F7F}" dt="2023-06-23T13:19:43.770" v="1175" actId="14100"/>
          <ac:picMkLst>
            <pc:docMk/>
            <pc:sldMk cId="4153209122" sldId="282"/>
            <ac:picMk id="13" creationId="{73A84178-3D30-8894-BECE-5F9B8D01112E}"/>
          </ac:picMkLst>
        </pc:picChg>
        <pc:picChg chg="add mod">
          <ac:chgData name="Chris Woodruff" userId="2dbf025665e4d94d" providerId="LiveId" clId="{B07E8872-0E66-4EB5-B8B2-18D8319B5F7F}" dt="2023-05-24T20:58:58.651" v="405"/>
          <ac:picMkLst>
            <pc:docMk/>
            <pc:sldMk cId="4153209122" sldId="282"/>
            <ac:picMk id="14" creationId="{B40B6609-8FFE-5FEC-D212-EEDBFB11252A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18:28.052" v="1174" actId="1076"/>
        <pc:sldMkLst>
          <pc:docMk/>
          <pc:sldMk cId="4133837212" sldId="283"/>
        </pc:sldMkLst>
        <pc:spChg chg="mod ord">
          <ac:chgData name="Chris Woodruff" userId="2dbf025665e4d94d" providerId="LiveId" clId="{B07E8872-0E66-4EB5-B8B2-18D8319B5F7F}" dt="2023-06-23T13:17:36.079" v="1169" actId="120"/>
          <ac:spMkLst>
            <pc:docMk/>
            <pc:sldMk cId="4133837212" sldId="283"/>
            <ac:spMk id="2" creationId="{9AAEB644-CA35-E90F-9776-D0C33C1599F1}"/>
          </ac:spMkLst>
        </pc:spChg>
        <pc:spChg chg="del">
          <ac:chgData name="Chris Woodruff" userId="2dbf025665e4d94d" providerId="LiveId" clId="{B07E8872-0E66-4EB5-B8B2-18D8319B5F7F}" dt="2023-05-24T20:53:30.087" v="242" actId="478"/>
          <ac:spMkLst>
            <pc:docMk/>
            <pc:sldMk cId="4133837212" sldId="283"/>
            <ac:spMk id="3" creationId="{7C566DE7-E507-8BD5-433F-A0442D4F75FE}"/>
          </ac:spMkLst>
        </pc:spChg>
        <pc:spChg chg="del mod ord">
          <ac:chgData name="Chris Woodruff" userId="2dbf025665e4d94d" providerId="LiveId" clId="{B07E8872-0E66-4EB5-B8B2-18D8319B5F7F}" dt="2023-05-24T20:56:22.735" v="256" actId="478"/>
          <ac:spMkLst>
            <pc:docMk/>
            <pc:sldMk cId="4133837212" sldId="283"/>
            <ac:spMk id="4" creationId="{16B0928B-FC1D-D787-1B0F-6FD2D40F77BA}"/>
          </ac:spMkLst>
        </pc:spChg>
        <pc:spChg chg="add del mod">
          <ac:chgData name="Chris Woodruff" userId="2dbf025665e4d94d" providerId="LiveId" clId="{B07E8872-0E66-4EB5-B8B2-18D8319B5F7F}" dt="2023-06-23T13:17:22.115" v="1167" actId="478"/>
          <ac:spMkLst>
            <pc:docMk/>
            <pc:sldMk cId="4133837212" sldId="283"/>
            <ac:spMk id="4" creationId="{570C9AB9-B02D-ED78-B2D4-AE80E50CFCE5}"/>
          </ac:spMkLst>
        </pc:spChg>
        <pc:spChg chg="mod ord">
          <ac:chgData name="Chris Woodruff" userId="2dbf025665e4d94d" providerId="LiveId" clId="{B07E8872-0E66-4EB5-B8B2-18D8319B5F7F}" dt="2023-06-22T19:44:36.450" v="1001"/>
          <ac:spMkLst>
            <pc:docMk/>
            <pc:sldMk cId="4133837212" sldId="283"/>
            <ac:spMk id="5" creationId="{37A528D8-0A09-9679-B37F-699FCB850AB5}"/>
          </ac:spMkLst>
        </pc:spChg>
        <pc:spChg chg="mod ord">
          <ac:chgData name="Chris Woodruff" userId="2dbf025665e4d94d" providerId="LiveId" clId="{B07E8872-0E66-4EB5-B8B2-18D8319B5F7F}" dt="2023-06-22T19:44:36.450" v="1001"/>
          <ac:spMkLst>
            <pc:docMk/>
            <pc:sldMk cId="4133837212" sldId="283"/>
            <ac:spMk id="6" creationId="{58457569-0C9B-EEF6-B5D6-A64DDB7D428F}"/>
          </ac:spMkLst>
        </pc:spChg>
        <pc:spChg chg="add del mod ord">
          <ac:chgData name="Chris Woodruff" userId="2dbf025665e4d94d" providerId="LiveId" clId="{B07E8872-0E66-4EB5-B8B2-18D8319B5F7F}" dt="2023-05-24T20:54:49.852" v="249" actId="478"/>
          <ac:spMkLst>
            <pc:docMk/>
            <pc:sldMk cId="4133837212" sldId="283"/>
            <ac:spMk id="7" creationId="{AE4BE5DC-A773-0A75-6828-7E871A89A9FB}"/>
          </ac:spMkLst>
        </pc:spChg>
        <pc:spChg chg="add del mod ord">
          <ac:chgData name="Chris Woodruff" userId="2dbf025665e4d94d" providerId="LiveId" clId="{B07E8872-0E66-4EB5-B8B2-18D8319B5F7F}" dt="2023-05-24T20:57:28.282" v="401" actId="478"/>
          <ac:spMkLst>
            <pc:docMk/>
            <pc:sldMk cId="4133837212" sldId="283"/>
            <ac:spMk id="8" creationId="{A7B1DB0A-2416-1FF3-B190-DDB7DAD2AAD4}"/>
          </ac:spMkLst>
        </pc:spChg>
        <pc:spChg chg="add del mod ord">
          <ac:chgData name="Chris Woodruff" userId="2dbf025665e4d94d" providerId="LiveId" clId="{B07E8872-0E66-4EB5-B8B2-18D8319B5F7F}" dt="2023-06-23T13:17:18.750" v="1166" actId="478"/>
          <ac:spMkLst>
            <pc:docMk/>
            <pc:sldMk cId="4133837212" sldId="283"/>
            <ac:spMk id="9" creationId="{304A928F-F989-4B74-412E-7A41E6377AB0}"/>
          </ac:spMkLst>
        </pc:spChg>
        <pc:spChg chg="add mod">
          <ac:chgData name="Chris Woodruff" userId="2dbf025665e4d94d" providerId="LiveId" clId="{B07E8872-0E66-4EB5-B8B2-18D8319B5F7F}" dt="2023-06-23T13:18:28.052" v="1174" actId="1076"/>
          <ac:spMkLst>
            <pc:docMk/>
            <pc:sldMk cId="4133837212" sldId="283"/>
            <ac:spMk id="10" creationId="{3B58F4C6-2641-50FA-55A3-C009AFCE0D6A}"/>
          </ac:spMkLst>
        </pc:spChg>
        <pc:picChg chg="add mod">
          <ac:chgData name="Chris Woodruff" userId="2dbf025665e4d94d" providerId="LiveId" clId="{B07E8872-0E66-4EB5-B8B2-18D8319B5F7F}" dt="2023-05-24T20:59:01.951" v="406"/>
          <ac:picMkLst>
            <pc:docMk/>
            <pc:sldMk cId="4133837212" sldId="283"/>
            <ac:picMk id="11" creationId="{84BACEE4-29DF-E24B-B972-4DDB6F95E313}"/>
          </ac:picMkLst>
        </pc:picChg>
        <pc:picChg chg="add mod">
          <ac:chgData name="Chris Woodruff" userId="2dbf025665e4d94d" providerId="LiveId" clId="{B07E8872-0E66-4EB5-B8B2-18D8319B5F7F}" dt="2023-05-24T20:59:16.122" v="455" actId="1038"/>
          <ac:picMkLst>
            <pc:docMk/>
            <pc:sldMk cId="4133837212" sldId="283"/>
            <ac:picMk id="2050" creationId="{239D4E5C-6664-9368-1E0D-562A4C702C1F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4022381134" sldId="284"/>
        </pc:sldMkLst>
        <pc:spChg chg="del mod ord">
          <ac:chgData name="Chris Woodruff" userId="2dbf025665e4d94d" providerId="LiveId" clId="{B07E8872-0E66-4EB5-B8B2-18D8319B5F7F}" dt="2023-05-24T21:16:03.263" v="459" actId="700"/>
          <ac:spMkLst>
            <pc:docMk/>
            <pc:sldMk cId="4022381134" sldId="284"/>
            <ac:spMk id="2" creationId="{D63DDCEA-9CDE-F0F4-3832-41647CD613CA}"/>
          </ac:spMkLst>
        </pc:spChg>
        <pc:spChg chg="del mod ord">
          <ac:chgData name="Chris Woodruff" userId="2dbf025665e4d94d" providerId="LiveId" clId="{B07E8872-0E66-4EB5-B8B2-18D8319B5F7F}" dt="2023-05-24T21:16:03.263" v="459" actId="700"/>
          <ac:spMkLst>
            <pc:docMk/>
            <pc:sldMk cId="4022381134" sldId="284"/>
            <ac:spMk id="3" creationId="{5D96E56C-88BE-E58E-484B-8685B3EBF25F}"/>
          </ac:spMkLst>
        </pc:spChg>
        <pc:spChg chg="add mod ord">
          <ac:chgData name="Chris Woodruff" userId="2dbf025665e4d94d" providerId="LiveId" clId="{B07E8872-0E66-4EB5-B8B2-18D8319B5F7F}" dt="2023-06-22T19:49:58.599" v="1040" actId="1076"/>
          <ac:spMkLst>
            <pc:docMk/>
            <pc:sldMk cId="4022381134" sldId="284"/>
            <ac:spMk id="4" creationId="{88525B37-98E2-6101-FD3D-6E71F6B1F913}"/>
          </ac:spMkLst>
        </pc:spChg>
        <pc:spChg chg="add del mod ord">
          <ac:chgData name="Chris Woodruff" userId="2dbf025665e4d94d" providerId="LiveId" clId="{B07E8872-0E66-4EB5-B8B2-18D8319B5F7F}" dt="2023-05-24T21:16:06.669" v="460" actId="478"/>
          <ac:spMkLst>
            <pc:docMk/>
            <pc:sldMk cId="4022381134" sldId="284"/>
            <ac:spMk id="5" creationId="{6B938E62-A5D7-B5F3-0E7C-41B1F3F4A31D}"/>
          </ac:spMkLst>
        </pc:spChg>
        <pc:picChg chg="add del mod">
          <ac:chgData name="Chris Woodruff" userId="2dbf025665e4d94d" providerId="LiveId" clId="{B07E8872-0E66-4EB5-B8B2-18D8319B5F7F}" dt="2023-05-24T21:22:10.852" v="507" actId="478"/>
          <ac:picMkLst>
            <pc:docMk/>
            <pc:sldMk cId="4022381134" sldId="284"/>
            <ac:picMk id="7" creationId="{8C629AF9-6AC1-B582-FE27-6DDD904257BA}"/>
          </ac:picMkLst>
        </pc:picChg>
        <pc:picChg chg="add mod">
          <ac:chgData name="Chris Woodruff" userId="2dbf025665e4d94d" providerId="LiveId" clId="{B07E8872-0E66-4EB5-B8B2-18D8319B5F7F}" dt="2023-06-22T19:49:42.413" v="1039" actId="1076"/>
          <ac:picMkLst>
            <pc:docMk/>
            <pc:sldMk cId="4022381134" sldId="284"/>
            <ac:picMk id="9" creationId="{F95FD8F6-F54F-2D23-F567-514AB44C05CC}"/>
          </ac:picMkLst>
        </pc:picChg>
        <pc:picChg chg="add mod">
          <ac:chgData name="Chris Woodruff" userId="2dbf025665e4d94d" providerId="LiveId" clId="{B07E8872-0E66-4EB5-B8B2-18D8319B5F7F}" dt="2023-05-24T21:46:56.315" v="603"/>
          <ac:picMkLst>
            <pc:docMk/>
            <pc:sldMk cId="4022381134" sldId="284"/>
            <ac:picMk id="10" creationId="{289B2933-E42A-432D-41D3-9ECBBA8F2992}"/>
          </ac:picMkLst>
        </pc:picChg>
      </pc:sldChg>
      <pc:sldChg chg="addSp delSp modSp new mod ord modTransition setBg">
        <pc:chgData name="Chris Woodruff" userId="2dbf025665e4d94d" providerId="LiveId" clId="{B07E8872-0E66-4EB5-B8B2-18D8319B5F7F}" dt="2023-06-23T13:09:43.350" v="1165"/>
        <pc:sldMkLst>
          <pc:docMk/>
          <pc:sldMk cId="1179349242" sldId="285"/>
        </pc:sldMkLst>
        <pc:spChg chg="mod">
          <ac:chgData name="Chris Woodruff" userId="2dbf025665e4d94d" providerId="LiveId" clId="{B07E8872-0E66-4EB5-B8B2-18D8319B5F7F}" dt="2023-06-22T19:49:20.126" v="1036" actId="1076"/>
          <ac:spMkLst>
            <pc:docMk/>
            <pc:sldMk cId="1179349242" sldId="285"/>
            <ac:spMk id="2" creationId="{72D75754-CC8B-AA6C-204D-05C69A8714DB}"/>
          </ac:spMkLst>
        </pc:spChg>
        <pc:spChg chg="del">
          <ac:chgData name="Chris Woodruff" userId="2dbf025665e4d94d" providerId="LiveId" clId="{B07E8872-0E66-4EB5-B8B2-18D8319B5F7F}" dt="2023-05-24T21:19:43.841" v="468" actId="478"/>
          <ac:spMkLst>
            <pc:docMk/>
            <pc:sldMk cId="1179349242" sldId="285"/>
            <ac:spMk id="3" creationId="{D5A51D49-1771-1107-E2D5-54715FC54E81}"/>
          </ac:spMkLst>
        </pc:spChg>
        <pc:spChg chg="del mod">
          <ac:chgData name="Chris Woodruff" userId="2dbf025665e4d94d" providerId="LiveId" clId="{B07E8872-0E66-4EB5-B8B2-18D8319B5F7F}" dt="2023-05-24T21:20:16.971" v="475" actId="478"/>
          <ac:spMkLst>
            <pc:docMk/>
            <pc:sldMk cId="1179349242" sldId="285"/>
            <ac:spMk id="4" creationId="{ED5A01CE-C37C-820E-EE64-650E6104861A}"/>
          </ac:spMkLst>
        </pc:spChg>
        <pc:spChg chg="del">
          <ac:chgData name="Chris Woodruff" userId="2dbf025665e4d94d" providerId="LiveId" clId="{B07E8872-0E66-4EB5-B8B2-18D8319B5F7F}" dt="2023-05-24T21:20:12.464" v="473" actId="478"/>
          <ac:spMkLst>
            <pc:docMk/>
            <pc:sldMk cId="1179349242" sldId="285"/>
            <ac:spMk id="5" creationId="{ED3EFFC4-D2EA-E803-6317-1F3D46C36E14}"/>
          </ac:spMkLst>
        </pc:spChg>
        <pc:spChg chg="del">
          <ac:chgData name="Chris Woodruff" userId="2dbf025665e4d94d" providerId="LiveId" clId="{B07E8872-0E66-4EB5-B8B2-18D8319B5F7F}" dt="2023-05-24T21:20:07.223" v="472" actId="478"/>
          <ac:spMkLst>
            <pc:docMk/>
            <pc:sldMk cId="1179349242" sldId="285"/>
            <ac:spMk id="6" creationId="{94B1BE27-7835-1A23-FDEE-58272162E1C5}"/>
          </ac:spMkLst>
        </pc:spChg>
        <pc:picChg chg="add mod ord">
          <ac:chgData name="Chris Woodruff" userId="2dbf025665e4d94d" providerId="LiveId" clId="{B07E8872-0E66-4EB5-B8B2-18D8319B5F7F}" dt="2023-06-22T19:48:49.658" v="1032" actId="14100"/>
          <ac:picMkLst>
            <pc:docMk/>
            <pc:sldMk cId="1179349242" sldId="285"/>
            <ac:picMk id="8" creationId="{115F6918-CE47-E277-97AA-B0FB1E55A4AC}"/>
          </ac:picMkLst>
        </pc:picChg>
        <pc:picChg chg="add mod">
          <ac:chgData name="Chris Woodruff" userId="2dbf025665e4d94d" providerId="LiveId" clId="{B07E8872-0E66-4EB5-B8B2-18D8319B5F7F}" dt="2023-06-22T19:48:37.457" v="1030" actId="26606"/>
          <ac:picMkLst>
            <pc:docMk/>
            <pc:sldMk cId="1179349242" sldId="285"/>
            <ac:picMk id="9" creationId="{09F42D60-E423-95C0-13D7-FECB49A51B95}"/>
          </ac:picMkLst>
        </pc:picChg>
        <pc:picChg chg="add del">
          <ac:chgData name="Chris Woodruff" userId="2dbf025665e4d94d" providerId="LiveId" clId="{B07E8872-0E66-4EB5-B8B2-18D8319B5F7F}" dt="2023-06-22T19:48:37.457" v="1030" actId="26606"/>
          <ac:picMkLst>
            <pc:docMk/>
            <pc:sldMk cId="1179349242" sldId="285"/>
            <ac:picMk id="14" creationId="{D04C0182-96E7-4A1B-8EAB-F910C2F3ED48}"/>
          </ac:picMkLst>
        </pc:picChg>
      </pc:sldChg>
      <pc:sldChg chg="addSp delSp modSp new mod modTransition">
        <pc:chgData name="Chris Woodruff" userId="2dbf025665e4d94d" providerId="LiveId" clId="{B07E8872-0E66-4EB5-B8B2-18D8319B5F7F}" dt="2023-06-23T13:09:43.350" v="1165"/>
        <pc:sldMkLst>
          <pc:docMk/>
          <pc:sldMk cId="725847522" sldId="286"/>
        </pc:sldMkLst>
        <pc:spChg chg="mod">
          <ac:chgData name="Chris Woodruff" userId="2dbf025665e4d94d" providerId="LiveId" clId="{B07E8872-0E66-4EB5-B8B2-18D8319B5F7F}" dt="2023-06-22T19:50:15.147" v="1042" actId="120"/>
          <ac:spMkLst>
            <pc:docMk/>
            <pc:sldMk cId="725847522" sldId="286"/>
            <ac:spMk id="2" creationId="{4F810DC0-E696-0FC5-3C91-6A44A7FA6A21}"/>
          </ac:spMkLst>
        </pc:spChg>
        <pc:spChg chg="del">
          <ac:chgData name="Chris Woodruff" userId="2dbf025665e4d94d" providerId="LiveId" clId="{B07E8872-0E66-4EB5-B8B2-18D8319B5F7F}" dt="2023-05-24T21:25:24.465" v="517" actId="478"/>
          <ac:spMkLst>
            <pc:docMk/>
            <pc:sldMk cId="725847522" sldId="286"/>
            <ac:spMk id="3" creationId="{AE8099B2-B224-8ECB-3AA3-7A5289910878}"/>
          </ac:spMkLst>
        </pc:spChg>
        <pc:spChg chg="del mod">
          <ac:chgData name="Chris Woodruff" userId="2dbf025665e4d94d" providerId="LiveId" clId="{B07E8872-0E66-4EB5-B8B2-18D8319B5F7F}" dt="2023-05-24T21:25:39.757" v="523" actId="478"/>
          <ac:spMkLst>
            <pc:docMk/>
            <pc:sldMk cId="725847522" sldId="286"/>
            <ac:spMk id="4" creationId="{C6DE0969-52D6-C631-AD62-711A6890C537}"/>
          </ac:spMkLst>
        </pc:spChg>
        <pc:spChg chg="del mod">
          <ac:chgData name="Chris Woodruff" userId="2dbf025665e4d94d" providerId="LiveId" clId="{B07E8872-0E66-4EB5-B8B2-18D8319B5F7F}" dt="2023-05-24T21:25:43.037" v="524" actId="478"/>
          <ac:spMkLst>
            <pc:docMk/>
            <pc:sldMk cId="725847522" sldId="286"/>
            <ac:spMk id="5" creationId="{9674B447-4DC7-0321-19AA-977D100D4F6F}"/>
          </ac:spMkLst>
        </pc:spChg>
        <pc:spChg chg="del">
          <ac:chgData name="Chris Woodruff" userId="2dbf025665e4d94d" providerId="LiveId" clId="{B07E8872-0E66-4EB5-B8B2-18D8319B5F7F}" dt="2023-05-24T21:25:46.442" v="525" actId="478"/>
          <ac:spMkLst>
            <pc:docMk/>
            <pc:sldMk cId="725847522" sldId="286"/>
            <ac:spMk id="6" creationId="{CF213215-CFBC-824E-BA98-977A208E7033}"/>
          </ac:spMkLst>
        </pc:spChg>
        <pc:picChg chg="add mod">
          <ac:chgData name="Chris Woodruff" userId="2dbf025665e4d94d" providerId="LiveId" clId="{B07E8872-0E66-4EB5-B8B2-18D8319B5F7F}" dt="2023-06-22T19:50:22.032" v="1044" actId="14100"/>
          <ac:picMkLst>
            <pc:docMk/>
            <pc:sldMk cId="725847522" sldId="286"/>
            <ac:picMk id="8" creationId="{EDFB3F67-78DA-59F1-528A-33E6754CD3FF}"/>
          </ac:picMkLst>
        </pc:picChg>
        <pc:picChg chg="add mod">
          <ac:chgData name="Chris Woodruff" userId="2dbf025665e4d94d" providerId="LiveId" clId="{B07E8872-0E66-4EB5-B8B2-18D8319B5F7F}" dt="2023-05-24T21:46:57.929" v="604"/>
          <ac:picMkLst>
            <pc:docMk/>
            <pc:sldMk cId="725847522" sldId="286"/>
            <ac:picMk id="9" creationId="{90BDF50D-1D93-6816-E0EE-7475EAA0CFB8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73386962" sldId="287"/>
        </pc:sldMkLst>
        <pc:spChg chg="del mod ord">
          <ac:chgData name="Chris Woodruff" userId="2dbf025665e4d94d" providerId="LiveId" clId="{B07E8872-0E66-4EB5-B8B2-18D8319B5F7F}" dt="2023-05-24T21:38:58.910" v="532" actId="700"/>
          <ac:spMkLst>
            <pc:docMk/>
            <pc:sldMk cId="73386962" sldId="287"/>
            <ac:spMk id="2" creationId="{88FB1872-F0D2-4C67-3AFF-5A99F1F5BDAE}"/>
          </ac:spMkLst>
        </pc:spChg>
        <pc:spChg chg="del">
          <ac:chgData name="Chris Woodruff" userId="2dbf025665e4d94d" providerId="LiveId" clId="{B07E8872-0E66-4EB5-B8B2-18D8319B5F7F}" dt="2023-05-24T21:38:58.910" v="532" actId="700"/>
          <ac:spMkLst>
            <pc:docMk/>
            <pc:sldMk cId="73386962" sldId="287"/>
            <ac:spMk id="3" creationId="{E7A27B65-D05C-0EF3-1EE0-222D9667D77B}"/>
          </ac:spMkLst>
        </pc:spChg>
        <pc:spChg chg="add mod ord">
          <ac:chgData name="Chris Woodruff" userId="2dbf025665e4d94d" providerId="LiveId" clId="{B07E8872-0E66-4EB5-B8B2-18D8319B5F7F}" dt="2023-06-22T19:50:42.380" v="1046" actId="120"/>
          <ac:spMkLst>
            <pc:docMk/>
            <pc:sldMk cId="73386962" sldId="287"/>
            <ac:spMk id="4" creationId="{173C53B7-BCE4-A353-2BD5-D4AFC373064B}"/>
          </ac:spMkLst>
        </pc:spChg>
        <pc:spChg chg="add del mod ord">
          <ac:chgData name="Chris Woodruff" userId="2dbf025665e4d94d" providerId="LiveId" clId="{B07E8872-0E66-4EB5-B8B2-18D8319B5F7F}" dt="2023-05-24T21:39:01.945" v="533" actId="478"/>
          <ac:spMkLst>
            <pc:docMk/>
            <pc:sldMk cId="73386962" sldId="287"/>
            <ac:spMk id="5" creationId="{4562D312-8A03-8D40-3B64-1653E8D48C8C}"/>
          </ac:spMkLst>
        </pc:spChg>
        <pc:picChg chg="add mod">
          <ac:chgData name="Chris Woodruff" userId="2dbf025665e4d94d" providerId="LiveId" clId="{B07E8872-0E66-4EB5-B8B2-18D8319B5F7F}" dt="2023-05-24T21:47:03.761" v="605"/>
          <ac:picMkLst>
            <pc:docMk/>
            <pc:sldMk cId="73386962" sldId="287"/>
            <ac:picMk id="6" creationId="{B043A0D2-6D7C-6EAF-3902-B7E26D5CA7F0}"/>
          </ac:picMkLst>
        </pc:picChg>
        <pc:picChg chg="add mod">
          <ac:chgData name="Chris Woodruff" userId="2dbf025665e4d94d" providerId="LiveId" clId="{B07E8872-0E66-4EB5-B8B2-18D8319B5F7F}" dt="2023-05-24T21:41:30.229" v="554" actId="1076"/>
          <ac:picMkLst>
            <pc:docMk/>
            <pc:sldMk cId="73386962" sldId="287"/>
            <ac:picMk id="3074" creationId="{CED2F894-248E-D02A-EE10-C179309A05B0}"/>
          </ac:picMkLst>
        </pc:picChg>
        <pc:picChg chg="add mod">
          <ac:chgData name="Chris Woodruff" userId="2dbf025665e4d94d" providerId="LiveId" clId="{B07E8872-0E66-4EB5-B8B2-18D8319B5F7F}" dt="2023-05-24T21:41:43.013" v="557" actId="1076"/>
          <ac:picMkLst>
            <pc:docMk/>
            <pc:sldMk cId="73386962" sldId="287"/>
            <ac:picMk id="3076" creationId="{4E5DFA65-1F58-E9D8-2FDD-AB9B896DA4F3}"/>
          </ac:picMkLst>
        </pc:picChg>
      </pc:sldChg>
      <pc:sldChg chg="addSp delSp modSp new del mod">
        <pc:chgData name="Chris Woodruff" userId="2dbf025665e4d94d" providerId="LiveId" clId="{B07E8872-0E66-4EB5-B8B2-18D8319B5F7F}" dt="2023-05-25T13:11:06.663" v="967" actId="47"/>
        <pc:sldMkLst>
          <pc:docMk/>
          <pc:sldMk cId="1064445309" sldId="288"/>
        </pc:sldMkLst>
        <pc:spChg chg="del mod">
          <ac:chgData name="Chris Woodruff" userId="2dbf025665e4d94d" providerId="LiveId" clId="{B07E8872-0E66-4EB5-B8B2-18D8319B5F7F}" dt="2023-05-24T21:41:10.717" v="549" actId="478"/>
          <ac:spMkLst>
            <pc:docMk/>
            <pc:sldMk cId="1064445309" sldId="288"/>
            <ac:spMk id="2" creationId="{CEF1CABF-A0A2-FD86-91F9-43E70D0B0A7A}"/>
          </ac:spMkLst>
        </pc:spChg>
        <pc:spChg chg="del">
          <ac:chgData name="Chris Woodruff" userId="2dbf025665e4d94d" providerId="LiveId" clId="{B07E8872-0E66-4EB5-B8B2-18D8319B5F7F}" dt="2023-05-24T21:47:17.318" v="608" actId="478"/>
          <ac:spMkLst>
            <pc:docMk/>
            <pc:sldMk cId="1064445309" sldId="288"/>
            <ac:spMk id="4" creationId="{79E01BE9-EA4E-F637-520C-597CFF927571}"/>
          </ac:spMkLst>
        </pc:spChg>
        <pc:spChg chg="del">
          <ac:chgData name="Chris Woodruff" userId="2dbf025665e4d94d" providerId="LiveId" clId="{B07E8872-0E66-4EB5-B8B2-18D8319B5F7F}" dt="2023-05-24T21:47:20.962" v="609" actId="478"/>
          <ac:spMkLst>
            <pc:docMk/>
            <pc:sldMk cId="1064445309" sldId="288"/>
            <ac:spMk id="5" creationId="{E1A5C930-C257-44E7-1D78-7B985B88E352}"/>
          </ac:spMkLst>
        </pc:spChg>
        <pc:spChg chg="del">
          <ac:chgData name="Chris Woodruff" userId="2dbf025665e4d94d" providerId="LiveId" clId="{B07E8872-0E66-4EB5-B8B2-18D8319B5F7F}" dt="2023-05-24T21:47:32.416" v="611" actId="478"/>
          <ac:spMkLst>
            <pc:docMk/>
            <pc:sldMk cId="1064445309" sldId="288"/>
            <ac:spMk id="6" creationId="{2E92008D-6F3E-953A-FC1D-84BC0063F044}"/>
          </ac:spMkLst>
        </pc:spChg>
        <pc:picChg chg="add del mod">
          <ac:chgData name="Chris Woodruff" userId="2dbf025665e4d94d" providerId="LiveId" clId="{B07E8872-0E66-4EB5-B8B2-18D8319B5F7F}" dt="2023-05-24T21:47:27.886" v="610" actId="478"/>
          <ac:picMkLst>
            <pc:docMk/>
            <pc:sldMk cId="1064445309" sldId="288"/>
            <ac:picMk id="7" creationId="{18BF1CA5-BFAB-706E-311D-FC31D5194EF0}"/>
          </ac:picMkLst>
        </pc:picChg>
        <pc:picChg chg="add mod">
          <ac:chgData name="Chris Woodruff" userId="2dbf025665e4d94d" providerId="LiveId" clId="{B07E8872-0E66-4EB5-B8B2-18D8319B5F7F}" dt="2023-05-24T21:47:33.582" v="612"/>
          <ac:picMkLst>
            <pc:docMk/>
            <pc:sldMk cId="1064445309" sldId="288"/>
            <ac:picMk id="8" creationId="{608D7B37-B1C8-87D3-1F5D-348ADA98F76F}"/>
          </ac:picMkLst>
        </pc:picChg>
        <pc:picChg chg="add del">
          <ac:chgData name="Chris Woodruff" userId="2dbf025665e4d94d" providerId="LiveId" clId="{B07E8872-0E66-4EB5-B8B2-18D8319B5F7F}" dt="2023-05-24T21:47:11.396" v="606" actId="478"/>
          <ac:picMkLst>
            <pc:docMk/>
            <pc:sldMk cId="1064445309" sldId="288"/>
            <ac:picMk id="4098" creationId="{C410FC47-F7C1-4A36-68E4-A9A2C4A42BE2}"/>
          </ac:picMkLst>
        </pc:picChg>
      </pc:sldChg>
      <pc:sldChg chg="modSp add del mod modTransition setBg">
        <pc:chgData name="Chris Woodruff" userId="2dbf025665e4d94d" providerId="LiveId" clId="{B07E8872-0E66-4EB5-B8B2-18D8319B5F7F}" dt="2023-06-22T19:42:53.554" v="988" actId="47"/>
        <pc:sldMkLst>
          <pc:docMk/>
          <pc:sldMk cId="3511666305" sldId="289"/>
        </pc:sldMkLst>
        <pc:spChg chg="mod">
          <ac:chgData name="Chris Woodruff" userId="2dbf025665e4d94d" providerId="LiveId" clId="{B07E8872-0E66-4EB5-B8B2-18D8319B5F7F}" dt="2023-05-24T21:46:28.601" v="600" actId="20577"/>
          <ac:spMkLst>
            <pc:docMk/>
            <pc:sldMk cId="3511666305" sldId="289"/>
            <ac:spMk id="2" creationId="{DD139F2C-8237-F859-744F-798EF38E4DE5}"/>
          </ac:spMkLst>
        </pc:sp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1693933634" sldId="290"/>
        </pc:sldMkLst>
        <pc:spChg chg="del mod ord">
          <ac:chgData name="Chris Woodruff" userId="2dbf025665e4d94d" providerId="LiveId" clId="{B07E8872-0E66-4EB5-B8B2-18D8319B5F7F}" dt="2023-05-24T21:54:32.591" v="615" actId="700"/>
          <ac:spMkLst>
            <pc:docMk/>
            <pc:sldMk cId="1693933634" sldId="290"/>
            <ac:spMk id="2" creationId="{85D5DCB6-9087-8A1B-0DF4-903862307AB5}"/>
          </ac:spMkLst>
        </pc:spChg>
        <pc:spChg chg="del">
          <ac:chgData name="Chris Woodruff" userId="2dbf025665e4d94d" providerId="LiveId" clId="{B07E8872-0E66-4EB5-B8B2-18D8319B5F7F}" dt="2023-05-24T21:54:32.591" v="615" actId="700"/>
          <ac:spMkLst>
            <pc:docMk/>
            <pc:sldMk cId="1693933634" sldId="290"/>
            <ac:spMk id="3" creationId="{73091A0E-60D6-4E0C-2A06-352F1B459267}"/>
          </ac:spMkLst>
        </pc:spChg>
        <pc:spChg chg="add mod ord">
          <ac:chgData name="Chris Woodruff" userId="2dbf025665e4d94d" providerId="LiveId" clId="{B07E8872-0E66-4EB5-B8B2-18D8319B5F7F}" dt="2023-06-22T19:50:53.631" v="1048" actId="120"/>
          <ac:spMkLst>
            <pc:docMk/>
            <pc:sldMk cId="1693933634" sldId="290"/>
            <ac:spMk id="4" creationId="{FD680C7D-8830-14B7-015D-97D454D38411}"/>
          </ac:spMkLst>
        </pc:spChg>
        <pc:spChg chg="add del mod ord">
          <ac:chgData name="Chris Woodruff" userId="2dbf025665e4d94d" providerId="LiveId" clId="{B07E8872-0E66-4EB5-B8B2-18D8319B5F7F}" dt="2023-05-24T21:54:36.494" v="616" actId="478"/>
          <ac:spMkLst>
            <pc:docMk/>
            <pc:sldMk cId="1693933634" sldId="290"/>
            <ac:spMk id="5" creationId="{473B2ACC-DCA3-B989-5EAB-E1BA38D359DA}"/>
          </ac:spMkLst>
        </pc:spChg>
        <pc:picChg chg="add mod">
          <ac:chgData name="Chris Woodruff" userId="2dbf025665e4d94d" providerId="LiveId" clId="{B07E8872-0E66-4EB5-B8B2-18D8319B5F7F}" dt="2023-05-24T22:05:32.216" v="620"/>
          <ac:picMkLst>
            <pc:docMk/>
            <pc:sldMk cId="1693933634" sldId="290"/>
            <ac:picMk id="6" creationId="{542FA862-476A-B023-57DE-D059D5B4A361}"/>
          </ac:picMkLst>
        </pc:picChg>
        <pc:picChg chg="add mod">
          <ac:chgData name="Chris Woodruff" userId="2dbf025665e4d94d" providerId="LiveId" clId="{B07E8872-0E66-4EB5-B8B2-18D8319B5F7F}" dt="2023-05-24T22:05:37.158" v="621" actId="1076"/>
          <ac:picMkLst>
            <pc:docMk/>
            <pc:sldMk cId="1693933634" sldId="290"/>
            <ac:picMk id="5122" creationId="{EC777853-1226-0257-C7ED-CBDFC87232BB}"/>
          </ac:picMkLst>
        </pc:picChg>
      </pc:sldChg>
      <pc:sldChg chg="addSp delSp modSp new mod modTransition setBg modClrScheme chgLayout">
        <pc:chgData name="Chris Woodruff" userId="2dbf025665e4d94d" providerId="LiveId" clId="{B07E8872-0E66-4EB5-B8B2-18D8319B5F7F}" dt="2023-06-23T13:09:43.350" v="1165"/>
        <pc:sldMkLst>
          <pc:docMk/>
          <pc:sldMk cId="3851642724" sldId="291"/>
        </pc:sldMkLst>
        <pc:spChg chg="add del mod ord">
          <ac:chgData name="Chris Woodruff" userId="2dbf025665e4d94d" providerId="LiveId" clId="{B07E8872-0E66-4EB5-B8B2-18D8319B5F7F}" dt="2023-06-22T19:51:20.402" v="1050" actId="700"/>
          <ac:spMkLst>
            <pc:docMk/>
            <pc:sldMk cId="3851642724" sldId="291"/>
            <ac:spMk id="2" creationId="{63472827-7A32-66EA-D002-F623F30733B8}"/>
          </ac:spMkLst>
        </pc:spChg>
        <pc:spChg chg="del">
          <ac:chgData name="Chris Woodruff" userId="2dbf025665e4d94d" providerId="LiveId" clId="{B07E8872-0E66-4EB5-B8B2-18D8319B5F7F}" dt="2023-05-25T08:33:10.603" v="626" actId="700"/>
          <ac:spMkLst>
            <pc:docMk/>
            <pc:sldMk cId="3851642724" sldId="291"/>
            <ac:spMk id="2" creationId="{CC943759-68C9-16D1-171F-5E590822F0A5}"/>
          </ac:spMkLst>
        </pc:spChg>
        <pc:spChg chg="del">
          <ac:chgData name="Chris Woodruff" userId="2dbf025665e4d94d" providerId="LiveId" clId="{B07E8872-0E66-4EB5-B8B2-18D8319B5F7F}" dt="2023-05-25T08:33:10.603" v="626" actId="700"/>
          <ac:spMkLst>
            <pc:docMk/>
            <pc:sldMk cId="3851642724" sldId="291"/>
            <ac:spMk id="3" creationId="{7621C36B-7EE2-325E-4E18-57B86AD7B9A5}"/>
          </ac:spMkLst>
        </pc:spChg>
        <pc:spChg chg="add del mod">
          <ac:chgData name="Chris Woodruff" userId="2dbf025665e4d94d" providerId="LiveId" clId="{B07E8872-0E66-4EB5-B8B2-18D8319B5F7F}" dt="2023-05-25T08:33:14.517" v="627" actId="478"/>
          <ac:spMkLst>
            <pc:docMk/>
            <pc:sldMk cId="3851642724" sldId="291"/>
            <ac:spMk id="4" creationId="{CE35AE52-07DC-881D-4E17-3C93AAA9A8CD}"/>
          </ac:spMkLst>
        </pc:spChg>
        <pc:picChg chg="add mod">
          <ac:chgData name="Chris Woodruff" userId="2dbf025665e4d94d" providerId="LiveId" clId="{B07E8872-0E66-4EB5-B8B2-18D8319B5F7F}" dt="2023-06-22T19:51:25.379" v="1051" actId="26606"/>
          <ac:picMkLst>
            <pc:docMk/>
            <pc:sldMk cId="3851642724" sldId="291"/>
            <ac:picMk id="1026" creationId="{86FCC30A-2E8D-B3D4-DBEB-D6F470C83F67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2933646119" sldId="292"/>
        </pc:sldMkLst>
        <pc:spChg chg="del mod ord">
          <ac:chgData name="Chris Woodruff" userId="2dbf025665e4d94d" providerId="LiveId" clId="{B07E8872-0E66-4EB5-B8B2-18D8319B5F7F}" dt="2023-05-25T08:44:50.423" v="632" actId="700"/>
          <ac:spMkLst>
            <pc:docMk/>
            <pc:sldMk cId="2933646119" sldId="292"/>
            <ac:spMk id="2" creationId="{4B49D91D-D7CC-4985-0C56-45D50DCCD341}"/>
          </ac:spMkLst>
        </pc:spChg>
        <pc:spChg chg="del mod ord">
          <ac:chgData name="Chris Woodruff" userId="2dbf025665e4d94d" providerId="LiveId" clId="{B07E8872-0E66-4EB5-B8B2-18D8319B5F7F}" dt="2023-05-25T08:44:50.423" v="632" actId="700"/>
          <ac:spMkLst>
            <pc:docMk/>
            <pc:sldMk cId="2933646119" sldId="292"/>
            <ac:spMk id="3" creationId="{763460D0-4520-A764-E8CD-6C0C4D5C93B6}"/>
          </ac:spMkLst>
        </pc:spChg>
        <pc:spChg chg="add mod ord">
          <ac:chgData name="Chris Woodruff" userId="2dbf025665e4d94d" providerId="LiveId" clId="{B07E8872-0E66-4EB5-B8B2-18D8319B5F7F}" dt="2023-06-22T19:44:36.450" v="1001"/>
          <ac:spMkLst>
            <pc:docMk/>
            <pc:sldMk cId="2933646119" sldId="292"/>
            <ac:spMk id="4" creationId="{C266AF92-794F-BD70-BB26-38CCFC6A8582}"/>
          </ac:spMkLst>
        </pc:spChg>
        <pc:spChg chg="add del mod ord">
          <ac:chgData name="Chris Woodruff" userId="2dbf025665e4d94d" providerId="LiveId" clId="{B07E8872-0E66-4EB5-B8B2-18D8319B5F7F}" dt="2023-05-25T08:44:53.425" v="633" actId="478"/>
          <ac:spMkLst>
            <pc:docMk/>
            <pc:sldMk cId="2933646119" sldId="292"/>
            <ac:spMk id="5" creationId="{AE80A564-5E3F-0324-01DC-A32D1AB4838E}"/>
          </ac:spMkLst>
        </pc:spChg>
        <pc:picChg chg="add mod">
          <ac:chgData name="Chris Woodruff" userId="2dbf025665e4d94d" providerId="LiveId" clId="{B07E8872-0E66-4EB5-B8B2-18D8319B5F7F}" dt="2023-05-25T10:56:52.574" v="760"/>
          <ac:picMkLst>
            <pc:docMk/>
            <pc:sldMk cId="2933646119" sldId="292"/>
            <ac:picMk id="2" creationId="{67315F71-B2B7-86C8-184A-8CF033EF9A8C}"/>
          </ac:picMkLst>
        </pc:picChg>
        <pc:picChg chg="add">
          <ac:chgData name="Chris Woodruff" userId="2dbf025665e4d94d" providerId="LiveId" clId="{B07E8872-0E66-4EB5-B8B2-18D8319B5F7F}" dt="2023-05-25T08:44:54.451" v="634"/>
          <ac:picMkLst>
            <pc:docMk/>
            <pc:sldMk cId="2933646119" sldId="292"/>
            <ac:picMk id="2050" creationId="{12A64E49-826E-668B-BD58-847C27E6CE49}"/>
          </ac:picMkLst>
        </pc:picChg>
      </pc:sldChg>
      <pc:sldChg chg="modSp add mod modTransition setBg">
        <pc:chgData name="Chris Woodruff" userId="2dbf025665e4d94d" providerId="LiveId" clId="{B07E8872-0E66-4EB5-B8B2-18D8319B5F7F}" dt="2023-06-23T13:09:43.350" v="1165"/>
        <pc:sldMkLst>
          <pc:docMk/>
          <pc:sldMk cId="4185763788" sldId="293"/>
        </pc:sldMkLst>
        <pc:picChg chg="mod">
          <ac:chgData name="Chris Woodruff" userId="2dbf025665e4d94d" providerId="LiveId" clId="{B07E8872-0E66-4EB5-B8B2-18D8319B5F7F}" dt="2023-06-22T19:52:18.692" v="1052" actId="26606"/>
          <ac:picMkLst>
            <pc:docMk/>
            <pc:sldMk cId="4185763788" sldId="293"/>
            <ac:picMk id="1026" creationId="{86FCC30A-2E8D-B3D4-DBEB-D6F470C83F67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4187760282" sldId="294"/>
        </pc:sldMkLst>
        <pc:spChg chg="del mod ord">
          <ac:chgData name="Chris Woodruff" userId="2dbf025665e4d94d" providerId="LiveId" clId="{B07E8872-0E66-4EB5-B8B2-18D8319B5F7F}" dt="2023-05-25T08:47:44.665" v="638" actId="700"/>
          <ac:spMkLst>
            <pc:docMk/>
            <pc:sldMk cId="4187760282" sldId="294"/>
            <ac:spMk id="2" creationId="{5BAAD39A-F848-AE8C-6977-C368D16A7D66}"/>
          </ac:spMkLst>
        </pc:spChg>
        <pc:spChg chg="del mod ord">
          <ac:chgData name="Chris Woodruff" userId="2dbf025665e4d94d" providerId="LiveId" clId="{B07E8872-0E66-4EB5-B8B2-18D8319B5F7F}" dt="2023-05-25T08:47:44.665" v="638" actId="700"/>
          <ac:spMkLst>
            <pc:docMk/>
            <pc:sldMk cId="4187760282" sldId="294"/>
            <ac:spMk id="3" creationId="{C0C37C7D-113D-EEAA-3CEB-85075A76E04F}"/>
          </ac:spMkLst>
        </pc:spChg>
        <pc:spChg chg="add mod ord">
          <ac:chgData name="Chris Woodruff" userId="2dbf025665e4d94d" providerId="LiveId" clId="{B07E8872-0E66-4EB5-B8B2-18D8319B5F7F}" dt="2023-06-22T19:52:54.189" v="1056" actId="120"/>
          <ac:spMkLst>
            <pc:docMk/>
            <pc:sldMk cId="4187760282" sldId="294"/>
            <ac:spMk id="4" creationId="{5CA942C5-9493-0701-40C7-45CAC446F8D2}"/>
          </ac:spMkLst>
        </pc:spChg>
        <pc:spChg chg="add del mod ord">
          <ac:chgData name="Chris Woodruff" userId="2dbf025665e4d94d" providerId="LiveId" clId="{B07E8872-0E66-4EB5-B8B2-18D8319B5F7F}" dt="2023-05-25T08:47:47.529" v="639" actId="478"/>
          <ac:spMkLst>
            <pc:docMk/>
            <pc:sldMk cId="4187760282" sldId="294"/>
            <ac:spMk id="5" creationId="{3743A769-20B3-C4F4-B88A-F4DBB6101931}"/>
          </ac:spMkLst>
        </pc:spChg>
        <pc:picChg chg="add mod">
          <ac:chgData name="Chris Woodruff" userId="2dbf025665e4d94d" providerId="LiveId" clId="{B07E8872-0E66-4EB5-B8B2-18D8319B5F7F}" dt="2023-05-25T10:56:40.747" v="758"/>
          <ac:picMkLst>
            <pc:docMk/>
            <pc:sldMk cId="4187760282" sldId="294"/>
            <ac:picMk id="2" creationId="{5CF6F411-A1EC-A9C4-556D-1DB8E75DD4C0}"/>
          </ac:picMkLst>
        </pc:picChg>
        <pc:picChg chg="add mod">
          <ac:chgData name="Chris Woodruff" userId="2dbf025665e4d94d" providerId="LiveId" clId="{B07E8872-0E66-4EB5-B8B2-18D8319B5F7F}" dt="2023-05-25T10:56:46.885" v="759" actId="14100"/>
          <ac:picMkLst>
            <pc:docMk/>
            <pc:sldMk cId="4187760282" sldId="294"/>
            <ac:picMk id="3074" creationId="{67BE8FDE-8E1B-7493-AC10-EDFED10D12FA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3337678201" sldId="295"/>
        </pc:sldMkLst>
        <pc:spChg chg="del mod ord">
          <ac:chgData name="Chris Woodruff" userId="2dbf025665e4d94d" providerId="LiveId" clId="{B07E8872-0E66-4EB5-B8B2-18D8319B5F7F}" dt="2023-05-25T08:48:19.251" v="644" actId="700"/>
          <ac:spMkLst>
            <pc:docMk/>
            <pc:sldMk cId="3337678201" sldId="295"/>
            <ac:spMk id="2" creationId="{C6D80D00-EF5A-96F4-D445-DA286E5B3A56}"/>
          </ac:spMkLst>
        </pc:spChg>
        <pc:spChg chg="del mod ord">
          <ac:chgData name="Chris Woodruff" userId="2dbf025665e4d94d" providerId="LiveId" clId="{B07E8872-0E66-4EB5-B8B2-18D8319B5F7F}" dt="2023-05-25T08:48:19.251" v="644" actId="700"/>
          <ac:spMkLst>
            <pc:docMk/>
            <pc:sldMk cId="3337678201" sldId="295"/>
            <ac:spMk id="3" creationId="{F4EA4CAE-D91D-2FBD-2AF0-5DEC84DF7215}"/>
          </ac:spMkLst>
        </pc:spChg>
        <pc:spChg chg="add mod ord">
          <ac:chgData name="Chris Woodruff" userId="2dbf025665e4d94d" providerId="LiveId" clId="{B07E8872-0E66-4EB5-B8B2-18D8319B5F7F}" dt="2023-06-22T19:52:47.271" v="1055" actId="120"/>
          <ac:spMkLst>
            <pc:docMk/>
            <pc:sldMk cId="3337678201" sldId="295"/>
            <ac:spMk id="4" creationId="{E439A0C4-0F9C-0838-FB73-B06F31A43403}"/>
          </ac:spMkLst>
        </pc:spChg>
        <pc:spChg chg="add del mod ord">
          <ac:chgData name="Chris Woodruff" userId="2dbf025665e4d94d" providerId="LiveId" clId="{B07E8872-0E66-4EB5-B8B2-18D8319B5F7F}" dt="2023-05-25T08:48:21.989" v="645" actId="478"/>
          <ac:spMkLst>
            <pc:docMk/>
            <pc:sldMk cId="3337678201" sldId="295"/>
            <ac:spMk id="5" creationId="{F0F285A6-EADA-CC6B-BF93-A2578CE81142}"/>
          </ac:spMkLst>
        </pc:spChg>
        <pc:picChg chg="add mod">
          <ac:chgData name="Chris Woodruff" userId="2dbf025665e4d94d" providerId="LiveId" clId="{B07E8872-0E66-4EB5-B8B2-18D8319B5F7F}" dt="2023-05-25T10:56:33.964" v="756"/>
          <ac:picMkLst>
            <pc:docMk/>
            <pc:sldMk cId="3337678201" sldId="295"/>
            <ac:picMk id="2" creationId="{1F302F40-F634-D675-DA01-01B8FB5933C8}"/>
          </ac:picMkLst>
        </pc:picChg>
        <pc:picChg chg="add mod">
          <ac:chgData name="Chris Woodruff" userId="2dbf025665e4d94d" providerId="LiveId" clId="{B07E8872-0E66-4EB5-B8B2-18D8319B5F7F}" dt="2023-05-25T10:56:37.274" v="757" actId="1076"/>
          <ac:picMkLst>
            <pc:docMk/>
            <pc:sldMk cId="3337678201" sldId="295"/>
            <ac:picMk id="5122" creationId="{B0CCF993-8C67-5E64-1963-9F4025EAD464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3663806603" sldId="296"/>
        </pc:sldMkLst>
        <pc:spChg chg="del mod ord">
          <ac:chgData name="Chris Woodruff" userId="2dbf025665e4d94d" providerId="LiveId" clId="{B07E8872-0E66-4EB5-B8B2-18D8319B5F7F}" dt="2023-05-25T08:50:12.161" v="655" actId="700"/>
          <ac:spMkLst>
            <pc:docMk/>
            <pc:sldMk cId="3663806603" sldId="296"/>
            <ac:spMk id="2" creationId="{ADF2BCA8-B9AD-AD9A-DDBC-E4C05E1B3DA9}"/>
          </ac:spMkLst>
        </pc:spChg>
        <pc:spChg chg="del mod ord">
          <ac:chgData name="Chris Woodruff" userId="2dbf025665e4d94d" providerId="LiveId" clId="{B07E8872-0E66-4EB5-B8B2-18D8319B5F7F}" dt="2023-05-25T08:50:12.161" v="655" actId="700"/>
          <ac:spMkLst>
            <pc:docMk/>
            <pc:sldMk cId="3663806603" sldId="296"/>
            <ac:spMk id="3" creationId="{C2F72923-9C0B-7D6D-B56A-F3EA8D5FE2A7}"/>
          </ac:spMkLst>
        </pc:spChg>
        <pc:spChg chg="add mod ord">
          <ac:chgData name="Chris Woodruff" userId="2dbf025665e4d94d" providerId="LiveId" clId="{B07E8872-0E66-4EB5-B8B2-18D8319B5F7F}" dt="2023-06-22T19:53:10.625" v="1058" actId="120"/>
          <ac:spMkLst>
            <pc:docMk/>
            <pc:sldMk cId="3663806603" sldId="296"/>
            <ac:spMk id="4" creationId="{82168577-7FCF-6524-07D1-8F9F29AE0B4C}"/>
          </ac:spMkLst>
        </pc:spChg>
        <pc:spChg chg="add del mod ord">
          <ac:chgData name="Chris Woodruff" userId="2dbf025665e4d94d" providerId="LiveId" clId="{B07E8872-0E66-4EB5-B8B2-18D8319B5F7F}" dt="2023-05-25T08:50:14.586" v="656" actId="478"/>
          <ac:spMkLst>
            <pc:docMk/>
            <pc:sldMk cId="3663806603" sldId="296"/>
            <ac:spMk id="5" creationId="{8FEAFBD7-EC43-5D29-1130-215CB4E4987F}"/>
          </ac:spMkLst>
        </pc:spChg>
        <pc:picChg chg="add mod">
          <ac:chgData name="Chris Woodruff" userId="2dbf025665e4d94d" providerId="LiveId" clId="{B07E8872-0E66-4EB5-B8B2-18D8319B5F7F}" dt="2023-05-25T10:56:25.217" v="754"/>
          <ac:picMkLst>
            <pc:docMk/>
            <pc:sldMk cId="3663806603" sldId="296"/>
            <ac:picMk id="2" creationId="{E2B8C5E3-88A6-8EF5-C3F8-D22A44DFECE5}"/>
          </ac:picMkLst>
        </pc:picChg>
        <pc:picChg chg="add del mod">
          <ac:chgData name="Chris Woodruff" userId="2dbf025665e4d94d" providerId="LiveId" clId="{B07E8872-0E66-4EB5-B8B2-18D8319B5F7F}" dt="2023-05-25T12:45:57.154" v="900" actId="478"/>
          <ac:picMkLst>
            <pc:docMk/>
            <pc:sldMk cId="3663806603" sldId="296"/>
            <ac:picMk id="6" creationId="{106928CA-6CDE-3570-B714-4619573BA1E1}"/>
          </ac:picMkLst>
        </pc:picChg>
        <pc:picChg chg="add">
          <ac:chgData name="Chris Woodruff" userId="2dbf025665e4d94d" providerId="LiveId" clId="{B07E8872-0E66-4EB5-B8B2-18D8319B5F7F}" dt="2023-05-25T12:45:57.921" v="901"/>
          <ac:picMkLst>
            <pc:docMk/>
            <pc:sldMk cId="3663806603" sldId="296"/>
            <ac:picMk id="6146" creationId="{2C549F39-FB1D-899D-DC17-9203FFB33B21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2076628141" sldId="297"/>
        </pc:sldMkLst>
        <pc:spChg chg="del mod ord">
          <ac:chgData name="Chris Woodruff" userId="2dbf025665e4d94d" providerId="LiveId" clId="{B07E8872-0E66-4EB5-B8B2-18D8319B5F7F}" dt="2023-05-25T08:50:41.355" v="659" actId="700"/>
          <ac:spMkLst>
            <pc:docMk/>
            <pc:sldMk cId="2076628141" sldId="297"/>
            <ac:spMk id="2" creationId="{51E8F744-1252-84F6-1C8D-6C5C0A23941A}"/>
          </ac:spMkLst>
        </pc:spChg>
        <pc:spChg chg="del mod ord">
          <ac:chgData name="Chris Woodruff" userId="2dbf025665e4d94d" providerId="LiveId" clId="{B07E8872-0E66-4EB5-B8B2-18D8319B5F7F}" dt="2023-05-25T08:50:41.355" v="659" actId="700"/>
          <ac:spMkLst>
            <pc:docMk/>
            <pc:sldMk cId="2076628141" sldId="297"/>
            <ac:spMk id="3" creationId="{0AB8D8EA-292E-11A4-1E56-FA46FA79BF29}"/>
          </ac:spMkLst>
        </pc:spChg>
        <pc:spChg chg="add mod ord">
          <ac:chgData name="Chris Woodruff" userId="2dbf025665e4d94d" providerId="LiveId" clId="{B07E8872-0E66-4EB5-B8B2-18D8319B5F7F}" dt="2023-06-22T19:56:15.089" v="1068" actId="120"/>
          <ac:spMkLst>
            <pc:docMk/>
            <pc:sldMk cId="2076628141" sldId="297"/>
            <ac:spMk id="4" creationId="{3E8792C2-D159-CFF9-CFC2-4AED009F0E7D}"/>
          </ac:spMkLst>
        </pc:spChg>
        <pc:spChg chg="add del mod ord">
          <ac:chgData name="Chris Woodruff" userId="2dbf025665e4d94d" providerId="LiveId" clId="{B07E8872-0E66-4EB5-B8B2-18D8319B5F7F}" dt="2023-05-25T08:50:44.491" v="660" actId="478"/>
          <ac:spMkLst>
            <pc:docMk/>
            <pc:sldMk cId="2076628141" sldId="297"/>
            <ac:spMk id="5" creationId="{4B6E5789-0D79-33DF-6113-246AD679B3EC}"/>
          </ac:spMkLst>
        </pc:spChg>
        <pc:picChg chg="add mod">
          <ac:chgData name="Chris Woodruff" userId="2dbf025665e4d94d" providerId="LiveId" clId="{B07E8872-0E66-4EB5-B8B2-18D8319B5F7F}" dt="2023-05-25T12:47:10.794" v="912"/>
          <ac:picMkLst>
            <pc:docMk/>
            <pc:sldMk cId="2076628141" sldId="297"/>
            <ac:picMk id="2" creationId="{13A52869-F08B-CCD8-4284-2086C3534749}"/>
          </ac:picMkLst>
        </pc:picChg>
        <pc:picChg chg="add del mod">
          <ac:chgData name="Chris Woodruff" userId="2dbf025665e4d94d" providerId="LiveId" clId="{B07E8872-0E66-4EB5-B8B2-18D8319B5F7F}" dt="2023-05-25T08:52:58.274" v="678" actId="21"/>
          <ac:picMkLst>
            <pc:docMk/>
            <pc:sldMk cId="2076628141" sldId="297"/>
            <ac:picMk id="6146" creationId="{4E5C8422-4E9C-342B-C220-159E01A2AF8B}"/>
          </ac:picMkLst>
        </pc:picChg>
        <pc:picChg chg="add mod">
          <ac:chgData name="Chris Woodruff" userId="2dbf025665e4d94d" providerId="LiveId" clId="{B07E8872-0E66-4EB5-B8B2-18D8319B5F7F}" dt="2023-06-22T19:56:25.955" v="1071" actId="1076"/>
          <ac:picMkLst>
            <pc:docMk/>
            <pc:sldMk cId="2076628141" sldId="297"/>
            <ac:picMk id="6148" creationId="{1CAC940F-0B96-AF99-DB79-8B2DD93761B2}"/>
          </ac:picMkLst>
        </pc:picChg>
      </pc:sldChg>
      <pc:sldChg chg="addSp modSp mod modTransition">
        <pc:chgData name="Chris Woodruff" userId="2dbf025665e4d94d" providerId="LiveId" clId="{B07E8872-0E66-4EB5-B8B2-18D8319B5F7F}" dt="2023-06-23T14:15:45.052" v="1269" actId="121"/>
        <pc:sldMkLst>
          <pc:docMk/>
          <pc:sldMk cId="998784626" sldId="298"/>
        </pc:sldMkLst>
        <pc:spChg chg="add mod">
          <ac:chgData name="Chris Woodruff" userId="2dbf025665e4d94d" providerId="LiveId" clId="{B07E8872-0E66-4EB5-B8B2-18D8319B5F7F}" dt="2023-06-23T14:15:45.052" v="1269" actId="121"/>
          <ac:spMkLst>
            <pc:docMk/>
            <pc:sldMk cId="998784626" sldId="298"/>
            <ac:spMk id="3" creationId="{EE061772-D194-3012-32BC-0317326B2F64}"/>
          </ac:spMkLst>
        </pc:spChg>
        <pc:spChg chg="mod">
          <ac:chgData name="Chris Woodruff" userId="2dbf025665e4d94d" providerId="LiveId" clId="{B07E8872-0E66-4EB5-B8B2-18D8319B5F7F}" dt="2023-06-22T19:57:01.985" v="1076" actId="120"/>
          <ac:spMkLst>
            <pc:docMk/>
            <pc:sldMk cId="998784626" sldId="298"/>
            <ac:spMk id="4" creationId="{3E8792C2-D159-CFF9-CFC2-4AED009F0E7D}"/>
          </ac:spMkLst>
        </pc:spChg>
        <pc:picChg chg="add mod">
          <ac:chgData name="Chris Woodruff" userId="2dbf025665e4d94d" providerId="LiveId" clId="{B07E8872-0E66-4EB5-B8B2-18D8319B5F7F}" dt="2023-05-25T10:57:12.615" v="761"/>
          <ac:picMkLst>
            <pc:docMk/>
            <pc:sldMk cId="998784626" sldId="298"/>
            <ac:picMk id="2" creationId="{2DF96A8C-9CDC-B799-73E4-C9F45DFE7C88}"/>
          </ac:picMkLst>
        </pc:picChg>
        <pc:picChg chg="add mod">
          <ac:chgData name="Chris Woodruff" userId="2dbf025665e4d94d" providerId="LiveId" clId="{B07E8872-0E66-4EB5-B8B2-18D8319B5F7F}" dt="2023-05-25T10:57:16.180" v="762" actId="1076"/>
          <ac:picMkLst>
            <pc:docMk/>
            <pc:sldMk cId="998784626" sldId="298"/>
            <ac:picMk id="8194" creationId="{F2FD583E-212B-1B1E-7C25-0C79C99444D4}"/>
          </ac:picMkLst>
        </pc:picChg>
      </pc:sldChg>
      <pc:sldChg chg="add del modTransition">
        <pc:chgData name="Chris Woodruff" userId="2dbf025665e4d94d" providerId="LiveId" clId="{B07E8872-0E66-4EB5-B8B2-18D8319B5F7F}" dt="2023-05-25T08:51:08.577" v="667"/>
        <pc:sldMkLst>
          <pc:docMk/>
          <pc:sldMk cId="1865092165" sldId="298"/>
        </pc:sldMkLst>
      </pc:sldChg>
      <pc:sldChg chg="addSp delSp modSp mod modTransition">
        <pc:chgData name="Chris Woodruff" userId="2dbf025665e4d94d" providerId="LiveId" clId="{B07E8872-0E66-4EB5-B8B2-18D8319B5F7F}" dt="2023-06-23T14:16:05.887" v="1273" actId="255"/>
        <pc:sldMkLst>
          <pc:docMk/>
          <pc:sldMk cId="3212955880" sldId="299"/>
        </pc:sldMkLst>
        <pc:spChg chg="mod">
          <ac:chgData name="Chris Woodruff" userId="2dbf025665e4d94d" providerId="LiveId" clId="{B07E8872-0E66-4EB5-B8B2-18D8319B5F7F}" dt="2023-06-22T19:57:17.202" v="1078" actId="120"/>
          <ac:spMkLst>
            <pc:docMk/>
            <pc:sldMk cId="3212955880" sldId="299"/>
            <ac:spMk id="4" creationId="{3E8792C2-D159-CFF9-CFC2-4AED009F0E7D}"/>
          </ac:spMkLst>
        </pc:spChg>
        <pc:spChg chg="add del">
          <ac:chgData name="Chris Woodruff" userId="2dbf025665e4d94d" providerId="LiveId" clId="{B07E8872-0E66-4EB5-B8B2-18D8319B5F7F}" dt="2023-06-23T14:14:17.636" v="1224" actId="22"/>
          <ac:spMkLst>
            <pc:docMk/>
            <pc:sldMk cId="3212955880" sldId="299"/>
            <ac:spMk id="5" creationId="{BEEA8969-C0DC-CCC1-19AE-B495BD9ED0D4}"/>
          </ac:spMkLst>
        </pc:spChg>
        <pc:spChg chg="add mod">
          <ac:chgData name="Chris Woodruff" userId="2dbf025665e4d94d" providerId="LiveId" clId="{B07E8872-0E66-4EB5-B8B2-18D8319B5F7F}" dt="2023-06-23T14:16:05.887" v="1273" actId="255"/>
          <ac:spMkLst>
            <pc:docMk/>
            <pc:sldMk cId="3212955880" sldId="299"/>
            <ac:spMk id="6" creationId="{8709E9FE-16F1-ADAB-8065-844BD20ABF63}"/>
          </ac:spMkLst>
        </pc:spChg>
        <pc:picChg chg="add mod">
          <ac:chgData name="Chris Woodruff" userId="2dbf025665e4d94d" providerId="LiveId" clId="{B07E8872-0E66-4EB5-B8B2-18D8319B5F7F}" dt="2023-05-25T10:57:19.158" v="763"/>
          <ac:picMkLst>
            <pc:docMk/>
            <pc:sldMk cId="3212955880" sldId="299"/>
            <ac:picMk id="2" creationId="{6341E5B5-A98A-0BCD-3219-4EC22909FEAF}"/>
          </ac:picMkLst>
        </pc:picChg>
        <pc:picChg chg="add mod">
          <ac:chgData name="Chris Woodruff" userId="2dbf025665e4d94d" providerId="LiveId" clId="{B07E8872-0E66-4EB5-B8B2-18D8319B5F7F}" dt="2023-06-23T14:14:38.276" v="1227" actId="1076"/>
          <ac:picMkLst>
            <pc:docMk/>
            <pc:sldMk cId="3212955880" sldId="299"/>
            <ac:picMk id="9218" creationId="{2CA854CA-AD68-839B-563D-CE4CD0BB326F}"/>
          </ac:picMkLst>
        </pc:picChg>
      </pc:sldChg>
      <pc:sldChg chg="addSp modSp mod modTransition">
        <pc:chgData name="Chris Woodruff" userId="2dbf025665e4d94d" providerId="LiveId" clId="{B07E8872-0E66-4EB5-B8B2-18D8319B5F7F}" dt="2023-06-23T13:09:43.350" v="1165"/>
        <pc:sldMkLst>
          <pc:docMk/>
          <pc:sldMk cId="2343925362" sldId="300"/>
        </pc:sldMkLst>
        <pc:spChg chg="mod">
          <ac:chgData name="Chris Woodruff" userId="2dbf025665e4d94d" providerId="LiveId" clId="{B07E8872-0E66-4EB5-B8B2-18D8319B5F7F}" dt="2023-06-22T19:57:40.132" v="1081" actId="120"/>
          <ac:spMkLst>
            <pc:docMk/>
            <pc:sldMk cId="2343925362" sldId="300"/>
            <ac:spMk id="4" creationId="{3E8792C2-D159-CFF9-CFC2-4AED009F0E7D}"/>
          </ac:spMkLst>
        </pc:spChg>
        <pc:picChg chg="add mod">
          <ac:chgData name="Chris Woodruff" userId="2dbf025665e4d94d" providerId="LiveId" clId="{B07E8872-0E66-4EB5-B8B2-18D8319B5F7F}" dt="2023-05-25T10:57:27.952" v="765"/>
          <ac:picMkLst>
            <pc:docMk/>
            <pc:sldMk cId="2343925362" sldId="300"/>
            <ac:picMk id="2" creationId="{44A4DDAE-0865-E1C8-E3D4-90AD6CAB8016}"/>
          </ac:picMkLst>
        </pc:picChg>
        <pc:picChg chg="add mod">
          <ac:chgData name="Chris Woodruff" userId="2dbf025665e4d94d" providerId="LiveId" clId="{B07E8872-0E66-4EB5-B8B2-18D8319B5F7F}" dt="2023-05-25T10:57:41.185" v="768" actId="14100"/>
          <ac:picMkLst>
            <pc:docMk/>
            <pc:sldMk cId="2343925362" sldId="300"/>
            <ac:picMk id="10242" creationId="{F454DAFC-16F4-EE16-64FE-7A24F713C8A0}"/>
          </ac:picMkLst>
        </pc:picChg>
      </pc:sldChg>
      <pc:sldChg chg="addSp modSp mod modTransition">
        <pc:chgData name="Chris Woodruff" userId="2dbf025665e4d94d" providerId="LiveId" clId="{B07E8872-0E66-4EB5-B8B2-18D8319B5F7F}" dt="2023-06-23T13:09:43.350" v="1165"/>
        <pc:sldMkLst>
          <pc:docMk/>
          <pc:sldMk cId="1969466230" sldId="301"/>
        </pc:sldMkLst>
        <pc:spChg chg="mod">
          <ac:chgData name="Chris Woodruff" userId="2dbf025665e4d94d" providerId="LiveId" clId="{B07E8872-0E66-4EB5-B8B2-18D8319B5F7F}" dt="2023-06-22T19:57:53.203" v="1083" actId="120"/>
          <ac:spMkLst>
            <pc:docMk/>
            <pc:sldMk cId="1969466230" sldId="301"/>
            <ac:spMk id="4" creationId="{3E8792C2-D159-CFF9-CFC2-4AED009F0E7D}"/>
          </ac:spMkLst>
        </pc:spChg>
        <pc:picChg chg="add mod">
          <ac:chgData name="Chris Woodruff" userId="2dbf025665e4d94d" providerId="LiveId" clId="{B07E8872-0E66-4EB5-B8B2-18D8319B5F7F}" dt="2023-05-25T10:57:44.253" v="769"/>
          <ac:picMkLst>
            <pc:docMk/>
            <pc:sldMk cId="1969466230" sldId="301"/>
            <ac:picMk id="2" creationId="{BDC230EA-8585-4A50-7B94-E39A305E21CE}"/>
          </ac:picMkLst>
        </pc:picChg>
        <pc:picChg chg="add mod">
          <ac:chgData name="Chris Woodruff" userId="2dbf025665e4d94d" providerId="LiveId" clId="{B07E8872-0E66-4EB5-B8B2-18D8319B5F7F}" dt="2023-05-25T10:57:48.999" v="770" actId="1076"/>
          <ac:picMkLst>
            <pc:docMk/>
            <pc:sldMk cId="1969466230" sldId="301"/>
            <ac:picMk id="11266" creationId="{D57D012A-B791-9F85-9263-8FAFE22E5433}"/>
          </ac:picMkLst>
        </pc:picChg>
      </pc:sldChg>
      <pc:sldChg chg="addSp delSp modSp add modTransition">
        <pc:chgData name="Chris Woodruff" userId="2dbf025665e4d94d" providerId="LiveId" clId="{B07E8872-0E66-4EB5-B8B2-18D8319B5F7F}" dt="2023-06-23T13:09:43.350" v="1165"/>
        <pc:sldMkLst>
          <pc:docMk/>
          <pc:sldMk cId="82022591" sldId="302"/>
        </pc:sldMkLst>
        <pc:picChg chg="add mod">
          <ac:chgData name="Chris Woodruff" userId="2dbf025665e4d94d" providerId="LiveId" clId="{B07E8872-0E66-4EB5-B8B2-18D8319B5F7F}" dt="2023-06-22T19:58:10.902" v="1085" actId="1076"/>
          <ac:picMkLst>
            <pc:docMk/>
            <pc:sldMk cId="82022591" sldId="302"/>
            <ac:picMk id="2" creationId="{290245AC-4586-7727-0769-0734B390ED3E}"/>
          </ac:picMkLst>
        </pc:picChg>
        <pc:picChg chg="add mod">
          <ac:chgData name="Chris Woodruff" userId="2dbf025665e4d94d" providerId="LiveId" clId="{B07E8872-0E66-4EB5-B8B2-18D8319B5F7F}" dt="2023-05-25T10:57:52.119" v="771"/>
          <ac:picMkLst>
            <pc:docMk/>
            <pc:sldMk cId="82022591" sldId="302"/>
            <ac:picMk id="3" creationId="{223D401D-2660-749D-9081-1F60432BBA2B}"/>
          </ac:picMkLst>
        </pc:picChg>
        <pc:picChg chg="del">
          <ac:chgData name="Chris Woodruff" userId="2dbf025665e4d94d" providerId="LiveId" clId="{B07E8872-0E66-4EB5-B8B2-18D8319B5F7F}" dt="2023-05-25T09:38:08.685" v="696" actId="478"/>
          <ac:picMkLst>
            <pc:docMk/>
            <pc:sldMk cId="82022591" sldId="302"/>
            <ac:picMk id="1026" creationId="{86FCC30A-2E8D-B3D4-DBEB-D6F470C83F67}"/>
          </ac:picMkLst>
        </pc:picChg>
      </pc:sldChg>
      <pc:sldChg chg="addSp delSp modSp new mod modTransition">
        <pc:chgData name="Chris Woodruff" userId="2dbf025665e4d94d" providerId="LiveId" clId="{B07E8872-0E66-4EB5-B8B2-18D8319B5F7F}" dt="2023-06-23T13:09:43.350" v="1165"/>
        <pc:sldMkLst>
          <pc:docMk/>
          <pc:sldMk cId="1265774552" sldId="303"/>
        </pc:sldMkLst>
        <pc:spChg chg="del">
          <ac:chgData name="Chris Woodruff" userId="2dbf025665e4d94d" providerId="LiveId" clId="{B07E8872-0E66-4EB5-B8B2-18D8319B5F7F}" dt="2023-05-25T09:38:52.985" v="707" actId="478"/>
          <ac:spMkLst>
            <pc:docMk/>
            <pc:sldMk cId="1265774552" sldId="303"/>
            <ac:spMk id="2" creationId="{4E545EA1-FEC3-8BBD-B4F5-EF915BD091E2}"/>
          </ac:spMkLst>
        </pc:spChg>
        <pc:spChg chg="del">
          <ac:chgData name="Chris Woodruff" userId="2dbf025665e4d94d" providerId="LiveId" clId="{B07E8872-0E66-4EB5-B8B2-18D8319B5F7F}" dt="2023-05-25T09:38:38.602" v="704" actId="478"/>
          <ac:spMkLst>
            <pc:docMk/>
            <pc:sldMk cId="1265774552" sldId="303"/>
            <ac:spMk id="3" creationId="{B3B08EDD-673D-5582-F678-3340480B421E}"/>
          </ac:spMkLst>
        </pc:spChg>
        <pc:spChg chg="del">
          <ac:chgData name="Chris Woodruff" userId="2dbf025665e4d94d" providerId="LiveId" clId="{B07E8872-0E66-4EB5-B8B2-18D8319B5F7F}" dt="2023-05-25T09:38:42.257" v="705" actId="478"/>
          <ac:spMkLst>
            <pc:docMk/>
            <pc:sldMk cId="1265774552" sldId="303"/>
            <ac:spMk id="4" creationId="{B928F9E6-31BA-2B63-063F-5F544C7E83D8}"/>
          </ac:spMkLst>
        </pc:spChg>
        <pc:spChg chg="del">
          <ac:chgData name="Chris Woodruff" userId="2dbf025665e4d94d" providerId="LiveId" clId="{B07E8872-0E66-4EB5-B8B2-18D8319B5F7F}" dt="2023-05-25T09:38:46.191" v="706" actId="478"/>
          <ac:spMkLst>
            <pc:docMk/>
            <pc:sldMk cId="1265774552" sldId="303"/>
            <ac:spMk id="5" creationId="{26056254-AAFB-7874-FC1A-76790E74ED61}"/>
          </ac:spMkLst>
        </pc:spChg>
        <pc:picChg chg="add mod">
          <ac:chgData name="Chris Woodruff" userId="2dbf025665e4d94d" providerId="LiveId" clId="{B07E8872-0E66-4EB5-B8B2-18D8319B5F7F}" dt="2023-06-22T19:58:19.445" v="1087" actId="1076"/>
          <ac:picMkLst>
            <pc:docMk/>
            <pc:sldMk cId="1265774552" sldId="303"/>
            <ac:picMk id="6" creationId="{2F0AA9C6-BF33-62FE-16BD-4AE07721B9B0}"/>
          </ac:picMkLst>
        </pc:picChg>
        <pc:picChg chg="add mod">
          <ac:chgData name="Chris Woodruff" userId="2dbf025665e4d94d" providerId="LiveId" clId="{B07E8872-0E66-4EB5-B8B2-18D8319B5F7F}" dt="2023-05-25T10:57:57.561" v="773"/>
          <ac:picMkLst>
            <pc:docMk/>
            <pc:sldMk cId="1265774552" sldId="303"/>
            <ac:picMk id="7" creationId="{718DCBA9-BA49-FDD1-AB77-6B68A8F96D24}"/>
          </ac:picMkLst>
        </pc:picChg>
      </pc:sldChg>
      <pc:sldChg chg="addSp delSp modSp new mod modTransition modAnim">
        <pc:chgData name="Chris Woodruff" userId="2dbf025665e4d94d" providerId="LiveId" clId="{B07E8872-0E66-4EB5-B8B2-18D8319B5F7F}" dt="2023-06-23T13:09:43.350" v="1165"/>
        <pc:sldMkLst>
          <pc:docMk/>
          <pc:sldMk cId="2611749555" sldId="304"/>
        </pc:sldMkLst>
        <pc:spChg chg="del">
          <ac:chgData name="Chris Woodruff" userId="2dbf025665e4d94d" providerId="LiveId" clId="{B07E8872-0E66-4EB5-B8B2-18D8319B5F7F}" dt="2023-05-25T09:38:21.085" v="700" actId="478"/>
          <ac:spMkLst>
            <pc:docMk/>
            <pc:sldMk cId="2611749555" sldId="304"/>
            <ac:spMk id="2" creationId="{5A549501-28B9-A6F9-1BA9-AD7BC814ECF4}"/>
          </ac:spMkLst>
        </pc:spChg>
        <pc:spChg chg="del">
          <ac:chgData name="Chris Woodruff" userId="2dbf025665e4d94d" providerId="LiveId" clId="{B07E8872-0E66-4EB5-B8B2-18D8319B5F7F}" dt="2023-05-25T09:38:25.915" v="701" actId="478"/>
          <ac:spMkLst>
            <pc:docMk/>
            <pc:sldMk cId="2611749555" sldId="304"/>
            <ac:spMk id="3" creationId="{1DD01544-B688-D1E2-F361-FBB0F4E46BC6}"/>
          </ac:spMkLst>
        </pc:spChg>
        <pc:spChg chg="del">
          <ac:chgData name="Chris Woodruff" userId="2dbf025665e4d94d" providerId="LiveId" clId="{B07E8872-0E66-4EB5-B8B2-18D8319B5F7F}" dt="2023-05-25T09:38:28.835" v="702" actId="478"/>
          <ac:spMkLst>
            <pc:docMk/>
            <pc:sldMk cId="2611749555" sldId="304"/>
            <ac:spMk id="4" creationId="{1C5E9D12-729B-46F3-6B51-036411093F09}"/>
          </ac:spMkLst>
        </pc:spChg>
        <pc:spChg chg="del">
          <ac:chgData name="Chris Woodruff" userId="2dbf025665e4d94d" providerId="LiveId" clId="{B07E8872-0E66-4EB5-B8B2-18D8319B5F7F}" dt="2023-05-25T09:38:32.885" v="703" actId="478"/>
          <ac:spMkLst>
            <pc:docMk/>
            <pc:sldMk cId="2611749555" sldId="304"/>
            <ac:spMk id="5" creationId="{63AAF752-7C0F-2C70-DDBA-E526D8386E9A}"/>
          </ac:spMkLst>
        </pc:spChg>
        <pc:picChg chg="add mod">
          <ac:chgData name="Chris Woodruff" userId="2dbf025665e4d94d" providerId="LiveId" clId="{B07E8872-0E66-4EB5-B8B2-18D8319B5F7F}" dt="2023-05-25T09:41:33.531" v="729" actId="1076"/>
          <ac:picMkLst>
            <pc:docMk/>
            <pc:sldMk cId="2611749555" sldId="304"/>
            <ac:picMk id="6" creationId="{4681D318-FBCC-D4D4-66A7-9881891486E6}"/>
          </ac:picMkLst>
        </pc:picChg>
        <pc:picChg chg="add mod">
          <ac:chgData name="Chris Woodruff" userId="2dbf025665e4d94d" providerId="LiveId" clId="{B07E8872-0E66-4EB5-B8B2-18D8319B5F7F}" dt="2023-05-25T09:41:33.531" v="729" actId="1076"/>
          <ac:picMkLst>
            <pc:docMk/>
            <pc:sldMk cId="2611749555" sldId="304"/>
            <ac:picMk id="7" creationId="{56D6A4C0-1A79-ECFF-D597-AD404CE7E4FD}"/>
          </ac:picMkLst>
        </pc:picChg>
        <pc:picChg chg="add mod">
          <ac:chgData name="Chris Woodruff" userId="2dbf025665e4d94d" providerId="LiveId" clId="{B07E8872-0E66-4EB5-B8B2-18D8319B5F7F}" dt="2023-05-25T10:57:59.749" v="774"/>
          <ac:picMkLst>
            <pc:docMk/>
            <pc:sldMk cId="2611749555" sldId="304"/>
            <ac:picMk id="8" creationId="{6F61D210-36C4-862E-A6FF-C9C7B883CB99}"/>
          </ac:picMkLst>
        </pc:picChg>
        <pc:picChg chg="add del mod">
          <ac:chgData name="Chris Woodruff" userId="2dbf025665e4d94d" providerId="LiveId" clId="{B07E8872-0E66-4EB5-B8B2-18D8319B5F7F}" dt="2023-05-25T09:39:23.300" v="712" actId="21"/>
          <ac:picMkLst>
            <pc:docMk/>
            <pc:sldMk cId="2611749555" sldId="304"/>
            <ac:picMk id="2050" creationId="{87E23B0D-C67A-8110-6EC2-0DE45DD967F0}"/>
          </ac:picMkLst>
        </pc:picChg>
        <pc:picChg chg="add mod">
          <ac:chgData name="Chris Woodruff" userId="2dbf025665e4d94d" providerId="LiveId" clId="{B07E8872-0E66-4EB5-B8B2-18D8319B5F7F}" dt="2023-05-25T09:41:22.749" v="726" actId="1076"/>
          <ac:picMkLst>
            <pc:docMk/>
            <pc:sldMk cId="2611749555" sldId="304"/>
            <ac:picMk id="2052" creationId="{3A8EAA31-FE00-B4AE-87F8-11D95C6402FC}"/>
          </ac:picMkLst>
        </pc:picChg>
      </pc:sldChg>
      <pc:sldChg chg="addSp delSp modSp new mod modTransition modAnim">
        <pc:chgData name="Chris Woodruff" userId="2dbf025665e4d94d" providerId="LiveId" clId="{B07E8872-0E66-4EB5-B8B2-18D8319B5F7F}" dt="2023-06-23T13:09:43.350" v="1165"/>
        <pc:sldMkLst>
          <pc:docMk/>
          <pc:sldMk cId="1940632400" sldId="305"/>
        </pc:sldMkLst>
        <pc:spChg chg="del">
          <ac:chgData name="Chris Woodruff" userId="2dbf025665e4d94d" providerId="LiveId" clId="{B07E8872-0E66-4EB5-B8B2-18D8319B5F7F}" dt="2023-05-25T09:40:12.570" v="716" actId="478"/>
          <ac:spMkLst>
            <pc:docMk/>
            <pc:sldMk cId="1940632400" sldId="305"/>
            <ac:spMk id="2" creationId="{35166971-1D20-0555-65C4-06A4EC5D49F6}"/>
          </ac:spMkLst>
        </pc:spChg>
        <pc:spChg chg="del">
          <ac:chgData name="Chris Woodruff" userId="2dbf025665e4d94d" providerId="LiveId" clId="{B07E8872-0E66-4EB5-B8B2-18D8319B5F7F}" dt="2023-05-25T09:40:17.065" v="717" actId="478"/>
          <ac:spMkLst>
            <pc:docMk/>
            <pc:sldMk cId="1940632400" sldId="305"/>
            <ac:spMk id="3" creationId="{87F3E73A-7045-66E1-0173-D9EC67F4100D}"/>
          </ac:spMkLst>
        </pc:spChg>
        <pc:spChg chg="del">
          <ac:chgData name="Chris Woodruff" userId="2dbf025665e4d94d" providerId="LiveId" clId="{B07E8872-0E66-4EB5-B8B2-18D8319B5F7F}" dt="2023-05-25T09:40:20.084" v="718" actId="478"/>
          <ac:spMkLst>
            <pc:docMk/>
            <pc:sldMk cId="1940632400" sldId="305"/>
            <ac:spMk id="4" creationId="{A363753C-791F-3F7A-96BB-5E55DC2E8A88}"/>
          </ac:spMkLst>
        </pc:spChg>
        <pc:spChg chg="del">
          <ac:chgData name="Chris Woodruff" userId="2dbf025665e4d94d" providerId="LiveId" clId="{B07E8872-0E66-4EB5-B8B2-18D8319B5F7F}" dt="2023-05-25T09:40:23.936" v="719" actId="478"/>
          <ac:spMkLst>
            <pc:docMk/>
            <pc:sldMk cId="1940632400" sldId="305"/>
            <ac:spMk id="5" creationId="{986A1B4E-D732-1E03-9520-A1307CC7177F}"/>
          </ac:spMkLst>
        </pc:spChg>
        <pc:picChg chg="add mod">
          <ac:chgData name="Chris Woodruff" userId="2dbf025665e4d94d" providerId="LiveId" clId="{B07E8872-0E66-4EB5-B8B2-18D8319B5F7F}" dt="2023-05-25T10:58:02.219" v="775"/>
          <ac:picMkLst>
            <pc:docMk/>
            <pc:sldMk cId="1940632400" sldId="305"/>
            <ac:picMk id="6" creationId="{6B6280FF-3043-C63B-57F4-B72D4647B2B4}"/>
          </ac:picMkLst>
        </pc:picChg>
        <pc:picChg chg="add del mod">
          <ac:chgData name="Chris Woodruff" userId="2dbf025665e4d94d" providerId="LiveId" clId="{B07E8872-0E66-4EB5-B8B2-18D8319B5F7F}" dt="2023-05-25T09:41:27.203" v="727" actId="21"/>
          <ac:picMkLst>
            <pc:docMk/>
            <pc:sldMk cId="1940632400" sldId="305"/>
            <ac:picMk id="4098" creationId="{3C2E822C-1932-D34B-9F6A-4D197F2E70E2}"/>
          </ac:picMkLst>
        </pc:picChg>
        <pc:picChg chg="add del mod">
          <ac:chgData name="Chris Woodruff" userId="2dbf025665e4d94d" providerId="LiveId" clId="{B07E8872-0E66-4EB5-B8B2-18D8319B5F7F}" dt="2023-05-25T09:41:27.203" v="727" actId="21"/>
          <ac:picMkLst>
            <pc:docMk/>
            <pc:sldMk cId="1940632400" sldId="305"/>
            <ac:picMk id="4100" creationId="{D7AF4850-CEA9-635D-DB72-8A1A3617A21B}"/>
          </ac:picMkLst>
        </pc:picChg>
        <pc:picChg chg="add mod">
          <ac:chgData name="Chris Woodruff" userId="2dbf025665e4d94d" providerId="LiveId" clId="{B07E8872-0E66-4EB5-B8B2-18D8319B5F7F}" dt="2023-06-22T19:58:40.823" v="1089" actId="1076"/>
          <ac:picMkLst>
            <pc:docMk/>
            <pc:sldMk cId="1940632400" sldId="305"/>
            <ac:picMk id="4102" creationId="{E01A4AFA-ECE9-3EB8-6F29-2947FD5A2379}"/>
          </ac:picMkLst>
        </pc:picChg>
        <pc:picChg chg="add mod">
          <ac:chgData name="Chris Woodruff" userId="2dbf025665e4d94d" providerId="LiveId" clId="{B07E8872-0E66-4EB5-B8B2-18D8319B5F7F}" dt="2023-06-22T19:58:58.328" v="1092" actId="14100"/>
          <ac:picMkLst>
            <pc:docMk/>
            <pc:sldMk cId="1940632400" sldId="305"/>
            <ac:picMk id="4104" creationId="{571BDF46-B51C-BFFC-84EB-87B12EADE6A5}"/>
          </ac:picMkLst>
        </pc:picChg>
        <pc:picChg chg="add mod">
          <ac:chgData name="Chris Woodruff" userId="2dbf025665e4d94d" providerId="LiveId" clId="{B07E8872-0E66-4EB5-B8B2-18D8319B5F7F}" dt="2023-06-22T19:59:05.153" v="1093" actId="1076"/>
          <ac:picMkLst>
            <pc:docMk/>
            <pc:sldMk cId="1940632400" sldId="305"/>
            <ac:picMk id="4106" creationId="{40C5B0F0-3093-5824-D382-E190C0140FD9}"/>
          </ac:picMkLst>
        </pc:picChg>
      </pc:sldChg>
      <pc:sldChg chg="addSp delSp modSp new mod modTransition setBg modClrScheme modShow chgLayout">
        <pc:chgData name="Chris Woodruff" userId="2dbf025665e4d94d" providerId="LiveId" clId="{B07E8872-0E66-4EB5-B8B2-18D8319B5F7F}" dt="2023-06-23T14:08:34.041" v="1188" actId="729"/>
        <pc:sldMkLst>
          <pc:docMk/>
          <pc:sldMk cId="2184539804" sldId="306"/>
        </pc:sldMkLst>
        <pc:spChg chg="mod ord">
          <ac:chgData name="Chris Woodruff" userId="2dbf025665e4d94d" providerId="LiveId" clId="{B07E8872-0E66-4EB5-B8B2-18D8319B5F7F}" dt="2023-06-22T19:56:53.244" v="1074" actId="26606"/>
          <ac:spMkLst>
            <pc:docMk/>
            <pc:sldMk cId="2184539804" sldId="306"/>
            <ac:spMk id="2" creationId="{5F40F68B-9780-EB98-BFFB-529D6E392A9D}"/>
          </ac:spMkLst>
        </pc:spChg>
        <pc:spChg chg="add mod ord">
          <ac:chgData name="Chris Woodruff" userId="2dbf025665e4d94d" providerId="LiveId" clId="{B07E8872-0E66-4EB5-B8B2-18D8319B5F7F}" dt="2023-06-22T19:56:53.244" v="1074" actId="26606"/>
          <ac:spMkLst>
            <pc:docMk/>
            <pc:sldMk cId="2184539804" sldId="306"/>
            <ac:spMk id="3" creationId="{D0AFEA7C-2529-9FBB-64AC-3EDD1768E16C}"/>
          </ac:spMkLst>
        </pc:spChg>
        <pc:spChg chg="del">
          <ac:chgData name="Chris Woodruff" userId="2dbf025665e4d94d" providerId="LiveId" clId="{B07E8872-0E66-4EB5-B8B2-18D8319B5F7F}" dt="2023-05-25T10:55:52.547" v="748" actId="478"/>
          <ac:spMkLst>
            <pc:docMk/>
            <pc:sldMk cId="2184539804" sldId="306"/>
            <ac:spMk id="3" creationId="{EC00A666-CB4C-1D07-AD51-137E412F4732}"/>
          </ac:spMkLst>
        </pc:spChg>
        <pc:spChg chg="del">
          <ac:chgData name="Chris Woodruff" userId="2dbf025665e4d94d" providerId="LiveId" clId="{B07E8872-0E66-4EB5-B8B2-18D8319B5F7F}" dt="2023-05-25T10:56:01.739" v="750" actId="478"/>
          <ac:spMkLst>
            <pc:docMk/>
            <pc:sldMk cId="2184539804" sldId="306"/>
            <ac:spMk id="4" creationId="{5DBEE7EC-0443-8A14-F88B-845F2A906EC9}"/>
          </ac:spMkLst>
        </pc:spChg>
        <pc:spChg chg="del">
          <ac:chgData name="Chris Woodruff" userId="2dbf025665e4d94d" providerId="LiveId" clId="{B07E8872-0E66-4EB5-B8B2-18D8319B5F7F}" dt="2023-05-25T10:56:05.938" v="751" actId="478"/>
          <ac:spMkLst>
            <pc:docMk/>
            <pc:sldMk cId="2184539804" sldId="306"/>
            <ac:spMk id="5" creationId="{D50C9344-E519-70AD-EB51-73E48A35CF09}"/>
          </ac:spMkLst>
        </pc:spChg>
        <pc:spChg chg="del">
          <ac:chgData name="Chris Woodruff" userId="2dbf025665e4d94d" providerId="LiveId" clId="{B07E8872-0E66-4EB5-B8B2-18D8319B5F7F}" dt="2023-05-25T10:56:09.631" v="752" actId="478"/>
          <ac:spMkLst>
            <pc:docMk/>
            <pc:sldMk cId="2184539804" sldId="306"/>
            <ac:spMk id="6" creationId="{D575DD80-675D-DA95-2C99-D4F4B404FB92}"/>
          </ac:spMkLst>
        </pc:spChg>
        <pc:picChg chg="add mod">
          <ac:chgData name="Chris Woodruff" userId="2dbf025665e4d94d" providerId="LiveId" clId="{B07E8872-0E66-4EB5-B8B2-18D8319B5F7F}" dt="2023-06-22T19:56:53.244" v="1074" actId="26606"/>
          <ac:picMkLst>
            <pc:docMk/>
            <pc:sldMk cId="2184539804" sldId="306"/>
            <ac:picMk id="7" creationId="{3F5CC08F-C6CF-40D7-3838-8E84C0959841}"/>
          </ac:picMkLst>
        </pc:picChg>
        <pc:picChg chg="add del">
          <ac:chgData name="Chris Woodruff" userId="2dbf025665e4d94d" providerId="LiveId" clId="{B07E8872-0E66-4EB5-B8B2-18D8319B5F7F}" dt="2023-06-22T19:56:53.244" v="1074" actId="26606"/>
          <ac:picMkLst>
            <pc:docMk/>
            <pc:sldMk cId="2184539804" sldId="306"/>
            <ac:picMk id="12" creationId="{76AAFF90-89E1-46D5-B8B5-3BFDBB92D867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4:08:01.165" v="1187" actId="120"/>
        <pc:sldMkLst>
          <pc:docMk/>
          <pc:sldMk cId="1976246939" sldId="307"/>
        </pc:sldMkLst>
        <pc:spChg chg="del mod ord">
          <ac:chgData name="Chris Woodruff" userId="2dbf025665e4d94d" providerId="LiveId" clId="{B07E8872-0E66-4EB5-B8B2-18D8319B5F7F}" dt="2023-05-25T12:31:40.494" v="838" actId="700"/>
          <ac:spMkLst>
            <pc:docMk/>
            <pc:sldMk cId="1976246939" sldId="307"/>
            <ac:spMk id="2" creationId="{E5CAFF3C-E729-6DFF-3CD6-256F88B66817}"/>
          </ac:spMkLst>
        </pc:spChg>
        <pc:spChg chg="del">
          <ac:chgData name="Chris Woodruff" userId="2dbf025665e4d94d" providerId="LiveId" clId="{B07E8872-0E66-4EB5-B8B2-18D8319B5F7F}" dt="2023-05-25T12:30:16.562" v="833" actId="478"/>
          <ac:spMkLst>
            <pc:docMk/>
            <pc:sldMk cId="1976246939" sldId="307"/>
            <ac:spMk id="3" creationId="{351AB737-8119-F3B1-E2E4-7FB8C88CFF96}"/>
          </ac:spMkLst>
        </pc:spChg>
        <pc:spChg chg="del mod ord">
          <ac:chgData name="Chris Woodruff" userId="2dbf025665e4d94d" providerId="LiveId" clId="{B07E8872-0E66-4EB5-B8B2-18D8319B5F7F}" dt="2023-05-25T12:32:23.497" v="844" actId="478"/>
          <ac:spMkLst>
            <pc:docMk/>
            <pc:sldMk cId="1976246939" sldId="307"/>
            <ac:spMk id="4" creationId="{0E179B20-A930-5BDD-6582-576739E8B202}"/>
          </ac:spMkLst>
        </pc:spChg>
        <pc:spChg chg="del mod ord">
          <ac:chgData name="Chris Woodruff" userId="2dbf025665e4d94d" providerId="LiveId" clId="{B07E8872-0E66-4EB5-B8B2-18D8319B5F7F}" dt="2023-05-25T12:32:27.022" v="845" actId="478"/>
          <ac:spMkLst>
            <pc:docMk/>
            <pc:sldMk cId="1976246939" sldId="307"/>
            <ac:spMk id="5" creationId="{807B6D27-03B5-92A3-3438-6A2E7C950BFE}"/>
          </ac:spMkLst>
        </pc:spChg>
        <pc:spChg chg="del mod ord">
          <ac:chgData name="Chris Woodruff" userId="2dbf025665e4d94d" providerId="LiveId" clId="{B07E8872-0E66-4EB5-B8B2-18D8319B5F7F}" dt="2023-05-25T12:32:30.452" v="846" actId="478"/>
          <ac:spMkLst>
            <pc:docMk/>
            <pc:sldMk cId="1976246939" sldId="307"/>
            <ac:spMk id="6" creationId="{585D3359-7F65-16A8-73DA-10AC9414672B}"/>
          </ac:spMkLst>
        </pc:spChg>
        <pc:spChg chg="add del">
          <ac:chgData name="Chris Woodruff" userId="2dbf025665e4d94d" providerId="LiveId" clId="{B07E8872-0E66-4EB5-B8B2-18D8319B5F7F}" dt="2023-05-25T12:30:23.361" v="835" actId="22"/>
          <ac:spMkLst>
            <pc:docMk/>
            <pc:sldMk cId="1976246939" sldId="307"/>
            <ac:spMk id="8" creationId="{1CF42E47-E3D8-6381-AB73-73AB3257FB88}"/>
          </ac:spMkLst>
        </pc:spChg>
        <pc:spChg chg="add del">
          <ac:chgData name="Chris Woodruff" userId="2dbf025665e4d94d" providerId="LiveId" clId="{B07E8872-0E66-4EB5-B8B2-18D8319B5F7F}" dt="2023-05-25T12:30:28.625" v="837" actId="22"/>
          <ac:spMkLst>
            <pc:docMk/>
            <pc:sldMk cId="1976246939" sldId="307"/>
            <ac:spMk id="10" creationId="{2B96FDCD-F029-4BFC-93B4-A7BC99BADD84}"/>
          </ac:spMkLst>
        </pc:spChg>
        <pc:spChg chg="add mod ord">
          <ac:chgData name="Chris Woodruff" userId="2dbf025665e4d94d" providerId="LiveId" clId="{B07E8872-0E66-4EB5-B8B2-18D8319B5F7F}" dt="2023-06-23T14:08:01.165" v="1187" actId="120"/>
          <ac:spMkLst>
            <pc:docMk/>
            <pc:sldMk cId="1976246939" sldId="307"/>
            <ac:spMk id="11" creationId="{EE77846B-F394-3BD8-C132-8CDD14C02725}"/>
          </ac:spMkLst>
        </pc:spChg>
        <pc:spChg chg="add mod ord">
          <ac:chgData name="Chris Woodruff" userId="2dbf025665e4d94d" providerId="LiveId" clId="{B07E8872-0E66-4EB5-B8B2-18D8319B5F7F}" dt="2023-06-22T19:55:26.630" v="1066" actId="948"/>
          <ac:spMkLst>
            <pc:docMk/>
            <pc:sldMk cId="1976246939" sldId="307"/>
            <ac:spMk id="12" creationId="{407A4E1E-7F35-51D7-3083-D335B8041A81}"/>
          </ac:spMkLst>
        </pc:spChg>
        <pc:spChg chg="add mod ord">
          <ac:chgData name="Chris Woodruff" userId="2dbf025665e4d94d" providerId="LiveId" clId="{B07E8872-0E66-4EB5-B8B2-18D8319B5F7F}" dt="2023-06-22T19:53:29.853" v="1060" actId="1076"/>
          <ac:spMkLst>
            <pc:docMk/>
            <pc:sldMk cId="1976246939" sldId="307"/>
            <ac:spMk id="13" creationId="{ABC81070-F103-B211-A88A-376D378AB118}"/>
          </ac:spMkLst>
        </pc:spChg>
        <pc:spChg chg="add del mod ord">
          <ac:chgData name="Chris Woodruff" userId="2dbf025665e4d94d" providerId="LiveId" clId="{B07E8872-0E66-4EB5-B8B2-18D8319B5F7F}" dt="2023-05-25T12:32:00.862" v="840" actId="478"/>
          <ac:spMkLst>
            <pc:docMk/>
            <pc:sldMk cId="1976246939" sldId="307"/>
            <ac:spMk id="14" creationId="{2C1865A3-DD64-1F95-08FE-F5EEF210E697}"/>
          </ac:spMkLst>
        </pc:spChg>
        <pc:spChg chg="add del mod ord">
          <ac:chgData name="Chris Woodruff" userId="2dbf025665e4d94d" providerId="LiveId" clId="{B07E8872-0E66-4EB5-B8B2-18D8319B5F7F}" dt="2023-05-25T12:32:03.347" v="841" actId="478"/>
          <ac:spMkLst>
            <pc:docMk/>
            <pc:sldMk cId="1976246939" sldId="307"/>
            <ac:spMk id="15" creationId="{A3787AD3-EB4B-0D95-CD62-5DA79E484347}"/>
          </ac:spMkLst>
        </pc:spChg>
        <pc:spChg chg="add del mod ord">
          <ac:chgData name="Chris Woodruff" userId="2dbf025665e4d94d" providerId="LiveId" clId="{B07E8872-0E66-4EB5-B8B2-18D8319B5F7F}" dt="2023-05-25T12:31:58.626" v="839" actId="478"/>
          <ac:spMkLst>
            <pc:docMk/>
            <pc:sldMk cId="1976246939" sldId="307"/>
            <ac:spMk id="16" creationId="{B79EF095-3224-25F8-11A6-F987B6B516B3}"/>
          </ac:spMkLst>
        </pc:spChg>
        <pc:spChg chg="add del mod">
          <ac:chgData name="Chris Woodruff" userId="2dbf025665e4d94d" providerId="LiveId" clId="{B07E8872-0E66-4EB5-B8B2-18D8319B5F7F}" dt="2023-05-25T12:34:59.120" v="866"/>
          <ac:spMkLst>
            <pc:docMk/>
            <pc:sldMk cId="1976246939" sldId="307"/>
            <ac:spMk id="17" creationId="{0B07BBCC-F036-2171-5256-8AB02F4FE08B}"/>
          </ac:spMkLst>
        </pc:spChg>
        <pc:spChg chg="add mod">
          <ac:chgData name="Chris Woodruff" userId="2dbf025665e4d94d" providerId="LiveId" clId="{B07E8872-0E66-4EB5-B8B2-18D8319B5F7F}" dt="2023-06-22T19:55:14.618" v="1065" actId="948"/>
          <ac:spMkLst>
            <pc:docMk/>
            <pc:sldMk cId="1976246939" sldId="307"/>
            <ac:spMk id="18" creationId="{5A332BF4-223E-6F30-E540-6A46E5E1C4DA}"/>
          </ac:spMkLst>
        </pc:sp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2223252280" sldId="308"/>
        </pc:sldMkLst>
        <pc:spChg chg="del mod ord">
          <ac:chgData name="Chris Woodruff" userId="2dbf025665e4d94d" providerId="LiveId" clId="{B07E8872-0E66-4EB5-B8B2-18D8319B5F7F}" dt="2023-06-22T19:44:52.066" v="1004" actId="700"/>
          <ac:spMkLst>
            <pc:docMk/>
            <pc:sldMk cId="2223252280" sldId="308"/>
            <ac:spMk id="2" creationId="{C0B321C3-CD36-B654-C861-36463F5DF923}"/>
          </ac:spMkLst>
        </pc:spChg>
        <pc:spChg chg="del mod ord">
          <ac:chgData name="Chris Woodruff" userId="2dbf025665e4d94d" providerId="LiveId" clId="{B07E8872-0E66-4EB5-B8B2-18D8319B5F7F}" dt="2023-06-22T19:44:52.066" v="1004" actId="700"/>
          <ac:spMkLst>
            <pc:docMk/>
            <pc:sldMk cId="2223252280" sldId="308"/>
            <ac:spMk id="3" creationId="{40534DC7-5FAF-C602-6E95-B714D9F5AB0B}"/>
          </ac:spMkLst>
        </pc:spChg>
        <pc:spChg chg="del mod ord">
          <ac:chgData name="Chris Woodruff" userId="2dbf025665e4d94d" providerId="LiveId" clId="{B07E8872-0E66-4EB5-B8B2-18D8319B5F7F}" dt="2023-06-23T13:09:07.318" v="1163" actId="478"/>
          <ac:spMkLst>
            <pc:docMk/>
            <pc:sldMk cId="2223252280" sldId="308"/>
            <ac:spMk id="4" creationId="{3CCF4910-E185-F19A-26CF-DAAE8AA71E88}"/>
          </ac:spMkLst>
        </pc:spChg>
        <pc:spChg chg="del mod ord">
          <ac:chgData name="Chris Woodruff" userId="2dbf025665e4d94d" providerId="LiveId" clId="{B07E8872-0E66-4EB5-B8B2-18D8319B5F7F}" dt="2023-06-23T13:09:04.526" v="1162" actId="478"/>
          <ac:spMkLst>
            <pc:docMk/>
            <pc:sldMk cId="2223252280" sldId="308"/>
            <ac:spMk id="5" creationId="{7FD727CD-403E-0B91-8BCB-B0E6C47EA45A}"/>
          </ac:spMkLst>
        </pc:spChg>
        <pc:spChg chg="del mod ord">
          <ac:chgData name="Chris Woodruff" userId="2dbf025665e4d94d" providerId="LiveId" clId="{B07E8872-0E66-4EB5-B8B2-18D8319B5F7F}" dt="2023-06-23T13:09:10.105" v="1164" actId="478"/>
          <ac:spMkLst>
            <pc:docMk/>
            <pc:sldMk cId="2223252280" sldId="308"/>
            <ac:spMk id="6" creationId="{1F4973B7-0711-E88B-486B-D8E101B65396}"/>
          </ac:spMkLst>
        </pc:spChg>
        <pc:spChg chg="add mod ord">
          <ac:chgData name="Chris Woodruff" userId="2dbf025665e4d94d" providerId="LiveId" clId="{B07E8872-0E66-4EB5-B8B2-18D8319B5F7F}" dt="2023-06-22T19:45:03.417" v="1006" actId="27636"/>
          <ac:spMkLst>
            <pc:docMk/>
            <pc:sldMk cId="2223252280" sldId="308"/>
            <ac:spMk id="7" creationId="{1C3FD6EB-14B5-8B6B-739E-0CED8438A0F7}"/>
          </ac:spMkLst>
        </pc:spChg>
        <pc:spChg chg="add mod ord">
          <ac:chgData name="Chris Woodruff" userId="2dbf025665e4d94d" providerId="LiveId" clId="{B07E8872-0E66-4EB5-B8B2-18D8319B5F7F}" dt="2023-06-22T19:45:19.499" v="1010" actId="403"/>
          <ac:spMkLst>
            <pc:docMk/>
            <pc:sldMk cId="2223252280" sldId="308"/>
            <ac:spMk id="8" creationId="{1F44F76E-24EC-30EA-12B0-CB0EED580EFC}"/>
          </ac:spMkLst>
        </pc:spChg>
      </pc:sldChg>
      <pc:sldChg chg="new del">
        <pc:chgData name="Chris Woodruff" userId="2dbf025665e4d94d" providerId="LiveId" clId="{B07E8872-0E66-4EB5-B8B2-18D8319B5F7F}" dt="2023-06-22T19:41:57.739" v="969" actId="47"/>
        <pc:sldMkLst>
          <pc:docMk/>
          <pc:sldMk cId="3619242814" sldId="308"/>
        </pc:sldMkLst>
      </pc:sldChg>
      <pc:sldChg chg="addSp delSp modSp new mod">
        <pc:chgData name="Chris Woodruff" userId="2dbf025665e4d94d" providerId="LiveId" clId="{B07E8872-0E66-4EB5-B8B2-18D8319B5F7F}" dt="2023-06-23T14:17:44.143" v="1315" actId="14100"/>
        <pc:sldMkLst>
          <pc:docMk/>
          <pc:sldMk cId="2516558855" sldId="309"/>
        </pc:sldMkLst>
        <pc:spChg chg="mod">
          <ac:chgData name="Chris Woodruff" userId="2dbf025665e4d94d" providerId="LiveId" clId="{B07E8872-0E66-4EB5-B8B2-18D8319B5F7F}" dt="2023-06-23T14:17:27.954" v="1312" actId="20577"/>
          <ac:spMkLst>
            <pc:docMk/>
            <pc:sldMk cId="2516558855" sldId="309"/>
            <ac:spMk id="2" creationId="{EE1D1EC0-1C57-BD0D-6B1B-6BB4BFC621D7}"/>
          </ac:spMkLst>
        </pc:spChg>
        <pc:spChg chg="del">
          <ac:chgData name="Chris Woodruff" userId="2dbf025665e4d94d" providerId="LiveId" clId="{B07E8872-0E66-4EB5-B8B2-18D8319B5F7F}" dt="2023-06-23T14:16:46.241" v="1275" actId="478"/>
          <ac:spMkLst>
            <pc:docMk/>
            <pc:sldMk cId="2516558855" sldId="309"/>
            <ac:spMk id="3" creationId="{F7276FF9-EB33-70E8-8D0B-7E191C6DA852}"/>
          </ac:spMkLst>
        </pc:spChg>
        <pc:spChg chg="del">
          <ac:chgData name="Chris Woodruff" userId="2dbf025665e4d94d" providerId="LiveId" clId="{B07E8872-0E66-4EB5-B8B2-18D8319B5F7F}" dt="2023-06-23T14:17:07.069" v="1280" actId="478"/>
          <ac:spMkLst>
            <pc:docMk/>
            <pc:sldMk cId="2516558855" sldId="309"/>
            <ac:spMk id="4" creationId="{C5BDB80E-9D78-4F8D-A51E-98B46C961D63}"/>
          </ac:spMkLst>
        </pc:spChg>
        <pc:spChg chg="del">
          <ac:chgData name="Chris Woodruff" userId="2dbf025665e4d94d" providerId="LiveId" clId="{B07E8872-0E66-4EB5-B8B2-18D8319B5F7F}" dt="2023-06-23T14:17:03.739" v="1279" actId="478"/>
          <ac:spMkLst>
            <pc:docMk/>
            <pc:sldMk cId="2516558855" sldId="309"/>
            <ac:spMk id="5" creationId="{AAAB8FB8-FA71-D548-6DB1-EA70180767C2}"/>
          </ac:spMkLst>
        </pc:spChg>
        <pc:spChg chg="del">
          <ac:chgData name="Chris Woodruff" userId="2dbf025665e4d94d" providerId="LiveId" clId="{B07E8872-0E66-4EB5-B8B2-18D8319B5F7F}" dt="2023-06-23T14:17:09.707" v="1281" actId="478"/>
          <ac:spMkLst>
            <pc:docMk/>
            <pc:sldMk cId="2516558855" sldId="309"/>
            <ac:spMk id="6" creationId="{0E78C30D-7159-10B4-9B27-6EC08809FA5D}"/>
          </ac:spMkLst>
        </pc:spChg>
        <pc:picChg chg="add mod">
          <ac:chgData name="Chris Woodruff" userId="2dbf025665e4d94d" providerId="LiveId" clId="{B07E8872-0E66-4EB5-B8B2-18D8319B5F7F}" dt="2023-06-23T14:17:44.143" v="1315" actId="14100"/>
          <ac:picMkLst>
            <pc:docMk/>
            <pc:sldMk cId="2516558855" sldId="309"/>
            <ac:picMk id="1026" creationId="{DAC3244F-3998-2CC9-B994-6D57ED7D29BA}"/>
          </ac:picMkLst>
        </pc:picChg>
      </pc:sldChg>
    </pc:docChg>
  </pc:docChgLst>
  <pc:docChgLst>
    <pc:chgData name="Chris Woodruff" userId="2dbf025665e4d94d" providerId="LiveId" clId="{DE700427-70D9-46E5-9524-427BC2BB1608}"/>
    <pc:docChg chg="undo custSel addSld delSld modSld sldOrd">
      <pc:chgData name="Chris Woodruff" userId="2dbf025665e4d94d" providerId="LiveId" clId="{DE700427-70D9-46E5-9524-427BC2BB1608}" dt="2023-05-22T12:08:40.598" v="210"/>
      <pc:docMkLst>
        <pc:docMk/>
      </pc:docMkLst>
      <pc:sldChg chg="modSp mod">
        <pc:chgData name="Chris Woodruff" userId="2dbf025665e4d94d" providerId="LiveId" clId="{DE700427-70D9-46E5-9524-427BC2BB1608}" dt="2023-05-21T23:01:34.265" v="55" actId="20577"/>
        <pc:sldMkLst>
          <pc:docMk/>
          <pc:sldMk cId="1694190600" sldId="258"/>
        </pc:sldMkLst>
        <pc:spChg chg="mod">
          <ac:chgData name="Chris Woodruff" userId="2dbf025665e4d94d" providerId="LiveId" clId="{DE700427-70D9-46E5-9524-427BC2BB1608}" dt="2023-05-21T23:01:34.265" v="55" actId="20577"/>
          <ac:spMkLst>
            <pc:docMk/>
            <pc:sldMk cId="1694190600" sldId="258"/>
            <ac:spMk id="5" creationId="{485BC715-2770-9D23-AEA2-4DC3941CD8B0}"/>
          </ac:spMkLst>
        </pc:spChg>
      </pc:sldChg>
      <pc:sldChg chg="addSp modSp mod">
        <pc:chgData name="Chris Woodruff" userId="2dbf025665e4d94d" providerId="LiveId" clId="{DE700427-70D9-46E5-9524-427BC2BB1608}" dt="2023-05-21T23:26:09.149" v="96"/>
        <pc:sldMkLst>
          <pc:docMk/>
          <pc:sldMk cId="4245160417" sldId="260"/>
        </pc:sldMkLst>
        <pc:spChg chg="mod">
          <ac:chgData name="Chris Woodruff" userId="2dbf025665e4d94d" providerId="LiveId" clId="{DE700427-70D9-46E5-9524-427BC2BB1608}" dt="2023-05-21T23:24:44.576" v="79" actId="20577"/>
          <ac:spMkLst>
            <pc:docMk/>
            <pc:sldMk cId="4245160417" sldId="260"/>
            <ac:spMk id="2" creationId="{64935EEA-2F68-5D11-6D37-B8A084F2702B}"/>
          </ac:spMkLst>
        </pc:spChg>
        <pc:picChg chg="add mod">
          <ac:chgData name="Chris Woodruff" userId="2dbf025665e4d94d" providerId="LiveId" clId="{DE700427-70D9-46E5-9524-427BC2BB1608}" dt="2023-05-21T23:26:09.149" v="96"/>
          <ac:picMkLst>
            <pc:docMk/>
            <pc:sldMk cId="4245160417" sldId="260"/>
            <ac:picMk id="4" creationId="{FF6F4EB2-161C-8FB3-CFE5-733D4AE781A5}"/>
          </ac:picMkLst>
        </pc:picChg>
      </pc:sldChg>
      <pc:sldChg chg="addSp modSp mod">
        <pc:chgData name="Chris Woodruff" userId="2dbf025665e4d94d" providerId="LiveId" clId="{DE700427-70D9-46E5-9524-427BC2BB1608}" dt="2023-05-21T23:54:51.871" v="158" actId="1076"/>
        <pc:sldMkLst>
          <pc:docMk/>
          <pc:sldMk cId="799163390" sldId="261"/>
        </pc:sldMkLst>
        <pc:spChg chg="mod">
          <ac:chgData name="Chris Woodruff" userId="2dbf025665e4d94d" providerId="LiveId" clId="{DE700427-70D9-46E5-9524-427BC2BB1608}" dt="2023-05-21T23:24:56.611" v="89" actId="20577"/>
          <ac:spMkLst>
            <pc:docMk/>
            <pc:sldMk cId="799163390" sldId="261"/>
            <ac:spMk id="2" creationId="{EE4FFF70-AC34-B3EA-045D-C56FE6640D0B}"/>
          </ac:spMkLst>
        </pc:spChg>
        <pc:picChg chg="add mod">
          <ac:chgData name="Chris Woodruff" userId="2dbf025665e4d94d" providerId="LiveId" clId="{DE700427-70D9-46E5-9524-427BC2BB1608}" dt="2023-05-21T23:54:51.871" v="158" actId="1076"/>
          <ac:picMkLst>
            <pc:docMk/>
            <pc:sldMk cId="799163390" sldId="261"/>
            <ac:picMk id="4" creationId="{0EED1D1C-1985-B12C-8AAA-88DDA55EFBBA}"/>
          </ac:picMkLst>
        </pc:picChg>
      </pc:sldChg>
      <pc:sldChg chg="addSp modSp mod">
        <pc:chgData name="Chris Woodruff" userId="2dbf025665e4d94d" providerId="LiveId" clId="{DE700427-70D9-46E5-9524-427BC2BB1608}" dt="2023-05-21T23:26:04.012" v="95" actId="27349"/>
        <pc:sldMkLst>
          <pc:docMk/>
          <pc:sldMk cId="3293740927" sldId="263"/>
        </pc:sldMkLst>
        <pc:spChg chg="mod">
          <ac:chgData name="Chris Woodruff" userId="2dbf025665e4d94d" providerId="LiveId" clId="{DE700427-70D9-46E5-9524-427BC2BB1608}" dt="2023-05-21T23:01:56.978" v="65" actId="20577"/>
          <ac:spMkLst>
            <pc:docMk/>
            <pc:sldMk cId="3293740927" sldId="263"/>
            <ac:spMk id="2" creationId="{2BC812E1-0FA3-56D4-3B9D-C13123F57C19}"/>
          </ac:spMkLst>
        </pc:spChg>
        <pc:picChg chg="add mod">
          <ac:chgData name="Chris Woodruff" userId="2dbf025665e4d94d" providerId="LiveId" clId="{DE700427-70D9-46E5-9524-427BC2BB1608}" dt="2023-05-21T23:26:04.012" v="95" actId="27349"/>
          <ac:picMkLst>
            <pc:docMk/>
            <pc:sldMk cId="3293740927" sldId="263"/>
            <ac:picMk id="5" creationId="{EB5EE914-06F5-9449-041A-C1D19BDCB610}"/>
          </ac:picMkLst>
        </pc:picChg>
      </pc:sldChg>
      <pc:sldChg chg="addSp modSp mod ord">
        <pc:chgData name="Chris Woodruff" userId="2dbf025665e4d94d" providerId="LiveId" clId="{DE700427-70D9-46E5-9524-427BC2BB1608}" dt="2023-05-21T23:58:30.752" v="207" actId="20577"/>
        <pc:sldMkLst>
          <pc:docMk/>
          <pc:sldMk cId="2118803946" sldId="264"/>
        </pc:sldMkLst>
        <pc:spChg chg="mod">
          <ac:chgData name="Chris Woodruff" userId="2dbf025665e4d94d" providerId="LiveId" clId="{DE700427-70D9-46E5-9524-427BC2BB1608}" dt="2023-05-21T23:58:30.752" v="207" actId="20577"/>
          <ac:spMkLst>
            <pc:docMk/>
            <pc:sldMk cId="2118803946" sldId="264"/>
            <ac:spMk id="2" creationId="{838A1604-998D-6FE3-E7B3-BA5B98621E79}"/>
          </ac:spMkLst>
        </pc:spChg>
        <pc:picChg chg="add mod">
          <ac:chgData name="Chris Woodruff" userId="2dbf025665e4d94d" providerId="LiveId" clId="{DE700427-70D9-46E5-9524-427BC2BB1608}" dt="2023-05-21T23:56:35.593" v="164" actId="14826"/>
          <ac:picMkLst>
            <pc:docMk/>
            <pc:sldMk cId="2118803946" sldId="264"/>
            <ac:picMk id="4" creationId="{2832618D-BADC-32AF-2E12-BE6CE36673EF}"/>
          </ac:picMkLst>
        </pc:picChg>
      </pc:sldChg>
      <pc:sldChg chg="addSp modSp">
        <pc:chgData name="Chris Woodruff" userId="2dbf025665e4d94d" providerId="LiveId" clId="{DE700427-70D9-46E5-9524-427BC2BB1608}" dt="2023-05-21T23:38:12.121" v="120"/>
        <pc:sldMkLst>
          <pc:docMk/>
          <pc:sldMk cId="3680356032" sldId="265"/>
        </pc:sldMkLst>
        <pc:picChg chg="add mod">
          <ac:chgData name="Chris Woodruff" userId="2dbf025665e4d94d" providerId="LiveId" clId="{DE700427-70D9-46E5-9524-427BC2BB1608}" dt="2023-05-21T23:38:12.121" v="120"/>
          <ac:picMkLst>
            <pc:docMk/>
            <pc:sldMk cId="3680356032" sldId="265"/>
            <ac:picMk id="4" creationId="{792005AF-23B5-3372-6D1E-ED41534A1D42}"/>
          </ac:picMkLst>
        </pc:picChg>
      </pc:sldChg>
      <pc:sldChg chg="addSp modSp">
        <pc:chgData name="Chris Woodruff" userId="2dbf025665e4d94d" providerId="LiveId" clId="{DE700427-70D9-46E5-9524-427BC2BB1608}" dt="2023-05-21T23:51:38.721" v="146"/>
        <pc:sldMkLst>
          <pc:docMk/>
          <pc:sldMk cId="4119374437" sldId="266"/>
        </pc:sldMkLst>
        <pc:picChg chg="add mod">
          <ac:chgData name="Chris Woodruff" userId="2dbf025665e4d94d" providerId="LiveId" clId="{DE700427-70D9-46E5-9524-427BC2BB1608}" dt="2023-05-21T23:51:38.721" v="146"/>
          <ac:picMkLst>
            <pc:docMk/>
            <pc:sldMk cId="4119374437" sldId="266"/>
            <ac:picMk id="4" creationId="{A6D2C265-75A8-4B77-F0BE-03536A45EDB0}"/>
          </ac:picMkLst>
        </pc:picChg>
      </pc:sldChg>
      <pc:sldChg chg="addSp modSp mod">
        <pc:chgData name="Chris Woodruff" userId="2dbf025665e4d94d" providerId="LiveId" clId="{DE700427-70D9-46E5-9524-427BC2BB1608}" dt="2023-05-21T23:56:41.308" v="165"/>
        <pc:sldMkLst>
          <pc:docMk/>
          <pc:sldMk cId="2749781581" sldId="267"/>
        </pc:sldMkLst>
        <pc:spChg chg="mod">
          <ac:chgData name="Chris Woodruff" userId="2dbf025665e4d94d" providerId="LiveId" clId="{DE700427-70D9-46E5-9524-427BC2BB1608}" dt="2023-05-21T23:52:11.176" v="149"/>
          <ac:spMkLst>
            <pc:docMk/>
            <pc:sldMk cId="2749781581" sldId="267"/>
            <ac:spMk id="2" creationId="{55BC36AC-F20A-825B-7A3A-57C9F8DE2AC0}"/>
          </ac:spMkLst>
        </pc:spChg>
        <pc:picChg chg="add mod">
          <ac:chgData name="Chris Woodruff" userId="2dbf025665e4d94d" providerId="LiveId" clId="{DE700427-70D9-46E5-9524-427BC2BB1608}" dt="2023-05-21T23:56:41.308" v="165"/>
          <ac:picMkLst>
            <pc:docMk/>
            <pc:sldMk cId="2749781581" sldId="267"/>
            <ac:picMk id="4" creationId="{1A3F8B34-8410-E2A3-837A-688E8F4B61DB}"/>
          </ac:picMkLst>
        </pc:picChg>
      </pc:sldChg>
      <pc:sldChg chg="addSp modSp mod ord">
        <pc:chgData name="Chris Woodruff" userId="2dbf025665e4d94d" providerId="LiveId" clId="{DE700427-70D9-46E5-9524-427BC2BB1608}" dt="2023-05-21T23:38:06.598" v="119" actId="14826"/>
        <pc:sldMkLst>
          <pc:docMk/>
          <pc:sldMk cId="1014592037" sldId="268"/>
        </pc:sldMkLst>
        <pc:spChg chg="mod">
          <ac:chgData name="Chris Woodruff" userId="2dbf025665e4d94d" providerId="LiveId" clId="{DE700427-70D9-46E5-9524-427BC2BB1608}" dt="2023-05-21T23:37:17.768" v="115" actId="20577"/>
          <ac:spMkLst>
            <pc:docMk/>
            <pc:sldMk cId="1014592037" sldId="268"/>
            <ac:spMk id="2" creationId="{4B691D86-1834-996A-E794-EEF26F44C561}"/>
          </ac:spMkLst>
        </pc:spChg>
        <pc:picChg chg="add mod">
          <ac:chgData name="Chris Woodruff" userId="2dbf025665e4d94d" providerId="LiveId" clId="{DE700427-70D9-46E5-9524-427BC2BB1608}" dt="2023-05-21T23:38:06.598" v="119" actId="14826"/>
          <ac:picMkLst>
            <pc:docMk/>
            <pc:sldMk cId="1014592037" sldId="268"/>
            <ac:picMk id="4" creationId="{868BEAEA-C922-33C8-BBBF-7F92AF9F6BA6}"/>
          </ac:picMkLst>
        </pc:picChg>
      </pc:sldChg>
      <pc:sldChg chg="addSp modSp mod ord">
        <pc:chgData name="Chris Woodruff" userId="2dbf025665e4d94d" providerId="LiveId" clId="{DE700427-70D9-46E5-9524-427BC2BB1608}" dt="2023-05-21T23:49:33.514" v="145" actId="313"/>
        <pc:sldMkLst>
          <pc:docMk/>
          <pc:sldMk cId="2727914425" sldId="269"/>
        </pc:sldMkLst>
        <pc:spChg chg="mod">
          <ac:chgData name="Chris Woodruff" userId="2dbf025665e4d94d" providerId="LiveId" clId="{DE700427-70D9-46E5-9524-427BC2BB1608}" dt="2023-05-21T23:49:33.514" v="145" actId="313"/>
          <ac:spMkLst>
            <pc:docMk/>
            <pc:sldMk cId="2727914425" sldId="269"/>
            <ac:spMk id="2" creationId="{7EFAA9FA-1D35-2D3D-9648-1C97C06F7DB6}"/>
          </ac:spMkLst>
        </pc:spChg>
        <pc:picChg chg="add mod">
          <ac:chgData name="Chris Woodruff" userId="2dbf025665e4d94d" providerId="LiveId" clId="{DE700427-70D9-46E5-9524-427BC2BB1608}" dt="2023-05-21T23:38:13.884" v="121"/>
          <ac:picMkLst>
            <pc:docMk/>
            <pc:sldMk cId="2727914425" sldId="269"/>
            <ac:picMk id="4" creationId="{3A9C5EF8-85C6-E2FD-8A05-60FC7CDB541C}"/>
          </ac:picMkLst>
        </pc:picChg>
      </pc:sldChg>
      <pc:sldChg chg="modSp add mod">
        <pc:chgData name="Chris Woodruff" userId="2dbf025665e4d94d" providerId="LiveId" clId="{DE700427-70D9-46E5-9524-427BC2BB1608}" dt="2023-05-21T23:45:56.911" v="128" actId="20577"/>
        <pc:sldMkLst>
          <pc:docMk/>
          <pc:sldMk cId="2507939619" sldId="272"/>
        </pc:sldMkLst>
        <pc:spChg chg="mod">
          <ac:chgData name="Chris Woodruff" userId="2dbf025665e4d94d" providerId="LiveId" clId="{DE700427-70D9-46E5-9524-427BC2BB1608}" dt="2023-05-21T23:45:56.911" v="128" actId="20577"/>
          <ac:spMkLst>
            <pc:docMk/>
            <pc:sldMk cId="2507939619" sldId="272"/>
            <ac:spMk id="2" creationId="{4B691D86-1834-996A-E794-EEF26F44C561}"/>
          </ac:spMkLst>
        </pc:spChg>
      </pc:sldChg>
      <pc:sldChg chg="addSp modSp new mod">
        <pc:chgData name="Chris Woodruff" userId="2dbf025665e4d94d" providerId="LiveId" clId="{DE700427-70D9-46E5-9524-427BC2BB1608}" dt="2023-05-21T23:53:58.979" v="154"/>
        <pc:sldMkLst>
          <pc:docMk/>
          <pc:sldMk cId="3098945019" sldId="273"/>
        </pc:sldMkLst>
        <pc:spChg chg="mod">
          <ac:chgData name="Chris Woodruff" userId="2dbf025665e4d94d" providerId="LiveId" clId="{DE700427-70D9-46E5-9524-427BC2BB1608}" dt="2023-05-21T23:53:51.752" v="153"/>
          <ac:spMkLst>
            <pc:docMk/>
            <pc:sldMk cId="3098945019" sldId="273"/>
            <ac:spMk id="2" creationId="{897E0EF9-86A3-B3C5-8A01-3DDABC6F1FB3}"/>
          </ac:spMkLst>
        </pc:spChg>
        <pc:picChg chg="add mod">
          <ac:chgData name="Chris Woodruff" userId="2dbf025665e4d94d" providerId="LiveId" clId="{DE700427-70D9-46E5-9524-427BC2BB1608}" dt="2023-05-21T23:53:58.979" v="154"/>
          <ac:picMkLst>
            <pc:docMk/>
            <pc:sldMk cId="3098945019" sldId="273"/>
            <ac:picMk id="4" creationId="{7E89327B-A5D5-1CDB-6E5F-0B11E1C09DAF}"/>
          </ac:picMkLst>
        </pc:picChg>
      </pc:sldChg>
      <pc:sldChg chg="addSp modSp new mod">
        <pc:chgData name="Chris Woodruff" userId="2dbf025665e4d94d" providerId="LiveId" clId="{DE700427-70D9-46E5-9524-427BC2BB1608}" dt="2023-05-21T23:54:55.024" v="159"/>
        <pc:sldMkLst>
          <pc:docMk/>
          <pc:sldMk cId="3408216586" sldId="274"/>
        </pc:sldMkLst>
        <pc:spChg chg="mod">
          <ac:chgData name="Chris Woodruff" userId="2dbf025665e4d94d" providerId="LiveId" clId="{DE700427-70D9-46E5-9524-427BC2BB1608}" dt="2023-05-21T23:54:48.139" v="156"/>
          <ac:spMkLst>
            <pc:docMk/>
            <pc:sldMk cId="3408216586" sldId="274"/>
            <ac:spMk id="2" creationId="{7F626FA5-AAA9-6670-3323-6259745E9928}"/>
          </ac:spMkLst>
        </pc:spChg>
        <pc:picChg chg="add mod">
          <ac:chgData name="Chris Woodruff" userId="2dbf025665e4d94d" providerId="LiveId" clId="{DE700427-70D9-46E5-9524-427BC2BB1608}" dt="2023-05-21T23:54:55.024" v="159"/>
          <ac:picMkLst>
            <pc:docMk/>
            <pc:sldMk cId="3408216586" sldId="274"/>
            <ac:picMk id="4" creationId="{D25D1488-004D-8E8F-6FF5-111EBEA4999E}"/>
          </ac:picMkLst>
        </pc:picChg>
      </pc:sldChg>
      <pc:sldChg chg="addSp modSp new mod">
        <pc:chgData name="Chris Woodruff" userId="2dbf025665e4d94d" providerId="LiveId" clId="{DE700427-70D9-46E5-9524-427BC2BB1608}" dt="2023-05-21T23:56:14.441" v="162"/>
        <pc:sldMkLst>
          <pc:docMk/>
          <pc:sldMk cId="4293494815" sldId="275"/>
        </pc:sldMkLst>
        <pc:spChg chg="mod">
          <ac:chgData name="Chris Woodruff" userId="2dbf025665e4d94d" providerId="LiveId" clId="{DE700427-70D9-46E5-9524-427BC2BB1608}" dt="2023-05-21T23:56:09.366" v="161"/>
          <ac:spMkLst>
            <pc:docMk/>
            <pc:sldMk cId="4293494815" sldId="275"/>
            <ac:spMk id="2" creationId="{7292531B-DFBD-9831-BBA7-C6C5343165E9}"/>
          </ac:spMkLst>
        </pc:spChg>
        <pc:picChg chg="add mod">
          <ac:chgData name="Chris Woodruff" userId="2dbf025665e4d94d" providerId="LiveId" clId="{DE700427-70D9-46E5-9524-427BC2BB1608}" dt="2023-05-21T23:56:14.441" v="162"/>
          <ac:picMkLst>
            <pc:docMk/>
            <pc:sldMk cId="4293494815" sldId="275"/>
            <ac:picMk id="4" creationId="{30BAB2BC-5E43-D045-5D28-8F5FBB6B6510}"/>
          </ac:picMkLst>
        </pc:picChg>
      </pc:sldChg>
      <pc:sldChg chg="addSp delSp modSp add mod">
        <pc:chgData name="Chris Woodruff" userId="2dbf025665e4d94d" providerId="LiveId" clId="{DE700427-70D9-46E5-9524-427BC2BB1608}" dt="2023-05-21T23:57:04.071" v="168"/>
        <pc:sldMkLst>
          <pc:docMk/>
          <pc:sldMk cId="908444253" sldId="276"/>
        </pc:sldMkLst>
        <pc:picChg chg="del">
          <ac:chgData name="Chris Woodruff" userId="2dbf025665e4d94d" providerId="LiveId" clId="{DE700427-70D9-46E5-9524-427BC2BB1608}" dt="2023-05-21T23:56:58.343" v="167" actId="478"/>
          <ac:picMkLst>
            <pc:docMk/>
            <pc:sldMk cId="908444253" sldId="276"/>
            <ac:picMk id="4" creationId="{FF6F4EB2-161C-8FB3-CFE5-733D4AE781A5}"/>
          </ac:picMkLst>
        </pc:picChg>
        <pc:picChg chg="add mod">
          <ac:chgData name="Chris Woodruff" userId="2dbf025665e4d94d" providerId="LiveId" clId="{DE700427-70D9-46E5-9524-427BC2BB1608}" dt="2023-05-21T23:57:04.071" v="168"/>
          <ac:picMkLst>
            <pc:docMk/>
            <pc:sldMk cId="908444253" sldId="276"/>
            <ac:picMk id="5" creationId="{6B79F6D7-C35E-AFBB-7996-FF8E2DBA288B}"/>
          </ac:picMkLst>
        </pc:picChg>
      </pc:sldChg>
      <pc:sldChg chg="modSp add del mod">
        <pc:chgData name="Chris Woodruff" userId="2dbf025665e4d94d" providerId="LiveId" clId="{DE700427-70D9-46E5-9524-427BC2BB1608}" dt="2023-05-21T23:58:10.196" v="183"/>
        <pc:sldMkLst>
          <pc:docMk/>
          <pc:sldMk cId="4096421573" sldId="277"/>
        </pc:sldMkLst>
        <pc:spChg chg="mod">
          <ac:chgData name="Chris Woodruff" userId="2dbf025665e4d94d" providerId="LiveId" clId="{DE700427-70D9-46E5-9524-427BC2BB1608}" dt="2023-05-21T23:58:02.965" v="180" actId="20577"/>
          <ac:spMkLst>
            <pc:docMk/>
            <pc:sldMk cId="4096421573" sldId="277"/>
            <ac:spMk id="2" creationId="{838A1604-998D-6FE3-E7B3-BA5B98621E79}"/>
          </ac:spMkLst>
        </pc:spChg>
      </pc:sldChg>
      <pc:sldChg chg="modSp add del mod">
        <pc:chgData name="Chris Woodruff" userId="2dbf025665e4d94d" providerId="LiveId" clId="{DE700427-70D9-46E5-9524-427BC2BB1608}" dt="2023-05-21T23:58:16.759" v="193" actId="20577"/>
        <pc:sldMkLst>
          <pc:docMk/>
          <pc:sldMk cId="1910978014" sldId="278"/>
        </pc:sldMkLst>
        <pc:spChg chg="mod">
          <ac:chgData name="Chris Woodruff" userId="2dbf025665e4d94d" providerId="LiveId" clId="{DE700427-70D9-46E5-9524-427BC2BB1608}" dt="2023-05-21T23:58:16.759" v="193" actId="20577"/>
          <ac:spMkLst>
            <pc:docMk/>
            <pc:sldMk cId="1910978014" sldId="278"/>
            <ac:spMk id="2" creationId="{838A1604-998D-6FE3-E7B3-BA5B98621E79}"/>
          </ac:spMkLst>
        </pc:spChg>
      </pc:sldChg>
      <pc:sldChg chg="addSp modSp new mod">
        <pc:chgData name="Chris Woodruff" userId="2dbf025665e4d94d" providerId="LiveId" clId="{DE700427-70D9-46E5-9524-427BC2BB1608}" dt="2023-05-22T12:08:40.598" v="210"/>
        <pc:sldMkLst>
          <pc:docMk/>
          <pc:sldMk cId="1793878263" sldId="279"/>
        </pc:sldMkLst>
        <pc:spChg chg="mod">
          <ac:chgData name="Chris Woodruff" userId="2dbf025665e4d94d" providerId="LiveId" clId="{DE700427-70D9-46E5-9524-427BC2BB1608}" dt="2023-05-22T12:08:34.818" v="209"/>
          <ac:spMkLst>
            <pc:docMk/>
            <pc:sldMk cId="1793878263" sldId="279"/>
            <ac:spMk id="2" creationId="{EFFC98DA-0D11-AC98-2D87-8B01FC8B72FD}"/>
          </ac:spMkLst>
        </pc:spChg>
        <pc:picChg chg="add mod">
          <ac:chgData name="Chris Woodruff" userId="2dbf025665e4d94d" providerId="LiveId" clId="{DE700427-70D9-46E5-9524-427BC2BB1608}" dt="2023-05-22T12:08:40.598" v="210"/>
          <ac:picMkLst>
            <pc:docMk/>
            <pc:sldMk cId="1793878263" sldId="279"/>
            <ac:picMk id="4" creationId="{F47212BE-30D3-1842-04FB-1C739F19FAED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3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58-2B49-96C8-95C8BF49D177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3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</c:strCache>
            </c:strRef>
          </c:cat>
          <c: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58-2B49-96C8-95C8BF49D177}"/>
            </c:ext>
          </c:extLst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Kolumn2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3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</c:strCache>
            </c:strRef>
          </c:cat>
          <c:val>
            <c:numRef>
              <c:f>Blad1!$D$2:$D$5</c:f>
              <c:numCache>
                <c:formatCode>General</c:formatCode>
                <c:ptCount val="4"/>
                <c:pt idx="0">
                  <c:v>2.4</c:v>
                </c:pt>
                <c:pt idx="1">
                  <c:v>3.4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58-2B49-96C8-95C8BF49D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872448"/>
        <c:axId val="106889488"/>
      </c:barChart>
      <c:catAx>
        <c:axId val="10687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889488"/>
        <c:crosses val="autoZero"/>
        <c:auto val="1"/>
        <c:lblAlgn val="ctr"/>
        <c:lblOffset val="100"/>
        <c:noMultiLvlLbl val="0"/>
      </c:catAx>
      <c:valAx>
        <c:axId val="10688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872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Försäljning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D8E-6C49-885F-D6BDF2DEC18D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D8E-6C49-885F-D6BDF2DEC18D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D8E-6C49-885F-D6BDF2DEC18D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D8E-6C49-885F-D6BDF2DEC18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Blad1!$A$2:$A$5</c:f>
              <c:strCache>
                <c:ptCount val="4"/>
                <c:pt idx="0">
                  <c:v>Kv 1</c:v>
                </c:pt>
                <c:pt idx="1">
                  <c:v>Kv 2</c:v>
                </c:pt>
                <c:pt idx="2">
                  <c:v>Kv 3</c:v>
                </c:pt>
                <c:pt idx="3">
                  <c:v>Kv 4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94-664D-8D3A-611BEBF1E55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3B93E7-8C7B-0541-A8FF-DDEDB568B535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DDC8EED2-226A-3640-A531-0987EEF4F7BC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>
              <a:latin typeface="Trashhand"/>
              <a:cs typeface="Trashhand"/>
            </a:rPr>
            <a:t>Top</a:t>
          </a:r>
        </a:p>
      </dgm:t>
    </dgm:pt>
    <dgm:pt modelId="{E6D4D594-5FEE-1849-BC48-61511E97F5CD}" type="parTrans" cxnId="{9DEDE183-573C-454C-981A-27EF6D1626B3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CEDC2CCC-CFAC-1C4A-9744-E6AD0834920B}" type="sibTrans" cxnId="{9DEDE183-573C-454C-981A-27EF6D1626B3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D49B1888-34C6-1745-B1BC-93104A42275E}">
      <dgm:prSet phldrT="[Text]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>
              <a:latin typeface="Trashhand"/>
              <a:cs typeface="Trashhand"/>
            </a:rPr>
            <a:t>Middle</a:t>
          </a:r>
        </a:p>
      </dgm:t>
    </dgm:pt>
    <dgm:pt modelId="{6CBF4A2A-9894-FA43-9BC6-E85CB887122E}" type="parTrans" cxnId="{36B27F59-DDF9-E648-8DCE-CCBB0F087059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78886AC6-7B11-B14F-973C-75E2C97C70B7}" type="sibTrans" cxnId="{36B27F59-DDF9-E648-8DCE-CCBB0F087059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B363E54C-FEEB-364C-B088-5E2C4BC8AF2D}">
      <dgm:prSet phldrT="[Text]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Trashhand"/>
              <a:cs typeface="Trashhand"/>
            </a:rPr>
            <a:t>Base</a:t>
          </a:r>
        </a:p>
      </dgm:t>
    </dgm:pt>
    <dgm:pt modelId="{96FD63FF-694C-CC4B-86EE-76B9E5874B10}" type="parTrans" cxnId="{117AEC63-C30D-4843-96B7-321CAC125286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5335FF3B-1602-834A-B475-89674C983CE8}" type="sibTrans" cxnId="{117AEC63-C30D-4843-96B7-321CAC125286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B7D55DFC-77C2-7F4C-9B0D-B325A4A3007A}" type="pres">
      <dgm:prSet presAssocID="{7B3B93E7-8C7B-0541-A8FF-DDEDB568B535}" presName="Name0" presStyleCnt="0">
        <dgm:presLayoutVars>
          <dgm:dir/>
          <dgm:animLvl val="lvl"/>
          <dgm:resizeHandles val="exact"/>
        </dgm:presLayoutVars>
      </dgm:prSet>
      <dgm:spPr/>
    </dgm:pt>
    <dgm:pt modelId="{167A67B4-67EF-1E4C-A79F-5B16BF3AE1DD}" type="pres">
      <dgm:prSet presAssocID="{DDC8EED2-226A-3640-A531-0987EEF4F7BC}" presName="Name8" presStyleCnt="0"/>
      <dgm:spPr/>
    </dgm:pt>
    <dgm:pt modelId="{2E23628B-8FFB-F740-A0B1-CBF472BA6FE5}" type="pres">
      <dgm:prSet presAssocID="{DDC8EED2-226A-3640-A531-0987EEF4F7BC}" presName="level" presStyleLbl="node1" presStyleIdx="0" presStyleCnt="3" custLinFactNeighborX="-1827" custLinFactNeighborY="8618">
        <dgm:presLayoutVars>
          <dgm:chMax val="1"/>
          <dgm:bulletEnabled val="1"/>
        </dgm:presLayoutVars>
      </dgm:prSet>
      <dgm:spPr/>
    </dgm:pt>
    <dgm:pt modelId="{A83A698F-A4DB-2C42-B1CD-86D290496EE2}" type="pres">
      <dgm:prSet presAssocID="{DDC8EED2-226A-3640-A531-0987EEF4F7B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F2699F3-383C-A74D-A8A0-0FF75ADCD5C4}" type="pres">
      <dgm:prSet presAssocID="{D49B1888-34C6-1745-B1BC-93104A42275E}" presName="Name8" presStyleCnt="0"/>
      <dgm:spPr/>
    </dgm:pt>
    <dgm:pt modelId="{29FB89C4-9060-B244-89CC-D981DA50B324}" type="pres">
      <dgm:prSet presAssocID="{D49B1888-34C6-1745-B1BC-93104A42275E}" presName="level" presStyleLbl="node1" presStyleIdx="1" presStyleCnt="3">
        <dgm:presLayoutVars>
          <dgm:chMax val="1"/>
          <dgm:bulletEnabled val="1"/>
        </dgm:presLayoutVars>
      </dgm:prSet>
      <dgm:spPr/>
    </dgm:pt>
    <dgm:pt modelId="{E1EE32A0-A3F2-0042-B3D0-47747274E7E8}" type="pres">
      <dgm:prSet presAssocID="{D49B1888-34C6-1745-B1BC-93104A42275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E337E0C-1E15-944E-9F70-6447C1011BC9}" type="pres">
      <dgm:prSet presAssocID="{B363E54C-FEEB-364C-B088-5E2C4BC8AF2D}" presName="Name8" presStyleCnt="0"/>
      <dgm:spPr/>
    </dgm:pt>
    <dgm:pt modelId="{3C544410-0868-8442-8659-77115A0D24C0}" type="pres">
      <dgm:prSet presAssocID="{B363E54C-FEEB-364C-B088-5E2C4BC8AF2D}" presName="level" presStyleLbl="node1" presStyleIdx="2" presStyleCnt="3">
        <dgm:presLayoutVars>
          <dgm:chMax val="1"/>
          <dgm:bulletEnabled val="1"/>
        </dgm:presLayoutVars>
      </dgm:prSet>
      <dgm:spPr/>
    </dgm:pt>
    <dgm:pt modelId="{207C59E1-3EA9-D842-9B29-1385CAF00415}" type="pres">
      <dgm:prSet presAssocID="{B363E54C-FEEB-364C-B088-5E2C4BC8AF2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37EBB3A-4AE8-584C-B83A-2A4031D13B27}" type="presOf" srcId="{D49B1888-34C6-1745-B1BC-93104A42275E}" destId="{29FB89C4-9060-B244-89CC-D981DA50B324}" srcOrd="0" destOrd="0" presId="urn:microsoft.com/office/officeart/2005/8/layout/pyramid1"/>
    <dgm:cxn modelId="{CC39E943-CF0B-C848-B753-7A58C6B640F0}" type="presOf" srcId="{7B3B93E7-8C7B-0541-A8FF-DDEDB568B535}" destId="{B7D55DFC-77C2-7F4C-9B0D-B325A4A3007A}" srcOrd="0" destOrd="0" presId="urn:microsoft.com/office/officeart/2005/8/layout/pyramid1"/>
    <dgm:cxn modelId="{117AEC63-C30D-4843-96B7-321CAC125286}" srcId="{7B3B93E7-8C7B-0541-A8FF-DDEDB568B535}" destId="{B363E54C-FEEB-364C-B088-5E2C4BC8AF2D}" srcOrd="2" destOrd="0" parTransId="{96FD63FF-694C-CC4B-86EE-76B9E5874B10}" sibTransId="{5335FF3B-1602-834A-B475-89674C983CE8}"/>
    <dgm:cxn modelId="{85D1FF49-A1EA-E04C-AABA-1B4F7794D7AA}" type="presOf" srcId="{D49B1888-34C6-1745-B1BC-93104A42275E}" destId="{E1EE32A0-A3F2-0042-B3D0-47747274E7E8}" srcOrd="1" destOrd="0" presId="urn:microsoft.com/office/officeart/2005/8/layout/pyramid1"/>
    <dgm:cxn modelId="{DE77234D-4767-AA45-A638-623A773D8C33}" type="presOf" srcId="{DDC8EED2-226A-3640-A531-0987EEF4F7BC}" destId="{2E23628B-8FFB-F740-A0B1-CBF472BA6FE5}" srcOrd="0" destOrd="0" presId="urn:microsoft.com/office/officeart/2005/8/layout/pyramid1"/>
    <dgm:cxn modelId="{36B27F59-DDF9-E648-8DCE-CCBB0F087059}" srcId="{7B3B93E7-8C7B-0541-A8FF-DDEDB568B535}" destId="{D49B1888-34C6-1745-B1BC-93104A42275E}" srcOrd="1" destOrd="0" parTransId="{6CBF4A2A-9894-FA43-9BC6-E85CB887122E}" sibTransId="{78886AC6-7B11-B14F-973C-75E2C97C70B7}"/>
    <dgm:cxn modelId="{9DEDE183-573C-454C-981A-27EF6D1626B3}" srcId="{7B3B93E7-8C7B-0541-A8FF-DDEDB568B535}" destId="{DDC8EED2-226A-3640-A531-0987EEF4F7BC}" srcOrd="0" destOrd="0" parTransId="{E6D4D594-5FEE-1849-BC48-61511E97F5CD}" sibTransId="{CEDC2CCC-CFAC-1C4A-9744-E6AD0834920B}"/>
    <dgm:cxn modelId="{2CC8C9A7-9CCA-EF4C-899C-191AB1C0BF80}" type="presOf" srcId="{B363E54C-FEEB-364C-B088-5E2C4BC8AF2D}" destId="{3C544410-0868-8442-8659-77115A0D24C0}" srcOrd="0" destOrd="0" presId="urn:microsoft.com/office/officeart/2005/8/layout/pyramid1"/>
    <dgm:cxn modelId="{9DA4CDE5-EB1D-3641-BF58-4D44B7EC53AC}" type="presOf" srcId="{B363E54C-FEEB-364C-B088-5E2C4BC8AF2D}" destId="{207C59E1-3EA9-D842-9B29-1385CAF00415}" srcOrd="1" destOrd="0" presId="urn:microsoft.com/office/officeart/2005/8/layout/pyramid1"/>
    <dgm:cxn modelId="{27FB99FD-CCDD-DF4D-95F7-7B06998C36AF}" type="presOf" srcId="{DDC8EED2-226A-3640-A531-0987EEF4F7BC}" destId="{A83A698F-A4DB-2C42-B1CD-86D290496EE2}" srcOrd="1" destOrd="0" presId="urn:microsoft.com/office/officeart/2005/8/layout/pyramid1"/>
    <dgm:cxn modelId="{F5C63D60-BC05-5A45-8000-51E6186E83FE}" type="presParOf" srcId="{B7D55DFC-77C2-7F4C-9B0D-B325A4A3007A}" destId="{167A67B4-67EF-1E4C-A79F-5B16BF3AE1DD}" srcOrd="0" destOrd="0" presId="urn:microsoft.com/office/officeart/2005/8/layout/pyramid1"/>
    <dgm:cxn modelId="{59F84E12-49B4-DF44-8863-07600F17E2C8}" type="presParOf" srcId="{167A67B4-67EF-1E4C-A79F-5B16BF3AE1DD}" destId="{2E23628B-8FFB-F740-A0B1-CBF472BA6FE5}" srcOrd="0" destOrd="0" presId="urn:microsoft.com/office/officeart/2005/8/layout/pyramid1"/>
    <dgm:cxn modelId="{9C691A5E-304E-654C-97FD-C5FBF2E56651}" type="presParOf" srcId="{167A67B4-67EF-1E4C-A79F-5B16BF3AE1DD}" destId="{A83A698F-A4DB-2C42-B1CD-86D290496EE2}" srcOrd="1" destOrd="0" presId="urn:microsoft.com/office/officeart/2005/8/layout/pyramid1"/>
    <dgm:cxn modelId="{A38B7520-BD0B-8541-9B20-9A036C30A4DE}" type="presParOf" srcId="{B7D55DFC-77C2-7F4C-9B0D-B325A4A3007A}" destId="{FF2699F3-383C-A74D-A8A0-0FF75ADCD5C4}" srcOrd="1" destOrd="0" presId="urn:microsoft.com/office/officeart/2005/8/layout/pyramid1"/>
    <dgm:cxn modelId="{C0C251A8-5648-3745-BFC6-88D0F0BF9C6D}" type="presParOf" srcId="{FF2699F3-383C-A74D-A8A0-0FF75ADCD5C4}" destId="{29FB89C4-9060-B244-89CC-D981DA50B324}" srcOrd="0" destOrd="0" presId="urn:microsoft.com/office/officeart/2005/8/layout/pyramid1"/>
    <dgm:cxn modelId="{A37F43E1-BCB0-8C40-BA4B-2D29E3CA7FF4}" type="presParOf" srcId="{FF2699F3-383C-A74D-A8A0-0FF75ADCD5C4}" destId="{E1EE32A0-A3F2-0042-B3D0-47747274E7E8}" srcOrd="1" destOrd="0" presId="urn:microsoft.com/office/officeart/2005/8/layout/pyramid1"/>
    <dgm:cxn modelId="{DA6DBBF5-DC0E-4B4A-8ABD-1A017B84BAB6}" type="presParOf" srcId="{B7D55DFC-77C2-7F4C-9B0D-B325A4A3007A}" destId="{CE337E0C-1E15-944E-9F70-6447C1011BC9}" srcOrd="2" destOrd="0" presId="urn:microsoft.com/office/officeart/2005/8/layout/pyramid1"/>
    <dgm:cxn modelId="{9B2C609B-8E60-7440-A781-B1DD19647A1D}" type="presParOf" srcId="{CE337E0C-1E15-944E-9F70-6447C1011BC9}" destId="{3C544410-0868-8442-8659-77115A0D24C0}" srcOrd="0" destOrd="0" presId="urn:microsoft.com/office/officeart/2005/8/layout/pyramid1"/>
    <dgm:cxn modelId="{F3AD700A-37DD-3840-8908-770D522856EC}" type="presParOf" srcId="{CE337E0C-1E15-944E-9F70-6447C1011BC9}" destId="{207C59E1-3EA9-D842-9B29-1385CAF0041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3628B-8FFB-F740-A0B1-CBF472BA6FE5}">
      <dsp:nvSpPr>
        <dsp:cNvPr id="0" name=""/>
        <dsp:cNvSpPr/>
      </dsp:nvSpPr>
      <dsp:spPr>
        <a:xfrm>
          <a:off x="1979387" y="115838"/>
          <a:ext cx="2016223" cy="1344149"/>
        </a:xfrm>
        <a:prstGeom prst="trapezoid">
          <a:avLst>
            <a:gd name="adj" fmla="val 75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Trashhand"/>
              <a:cs typeface="Trashhand"/>
            </a:rPr>
            <a:t>Top</a:t>
          </a:r>
        </a:p>
      </dsp:txBody>
      <dsp:txXfrm>
        <a:off x="1979387" y="115838"/>
        <a:ext cx="2016223" cy="1344149"/>
      </dsp:txXfrm>
    </dsp:sp>
    <dsp:sp modelId="{29FB89C4-9060-B244-89CC-D981DA50B324}">
      <dsp:nvSpPr>
        <dsp:cNvPr id="0" name=""/>
        <dsp:cNvSpPr/>
      </dsp:nvSpPr>
      <dsp:spPr>
        <a:xfrm>
          <a:off x="1008112" y="1344149"/>
          <a:ext cx="4032447" cy="1344149"/>
        </a:xfrm>
        <a:prstGeom prst="trapezoid">
          <a:avLst>
            <a:gd name="adj" fmla="val 75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Trashhand"/>
              <a:cs typeface="Trashhand"/>
            </a:rPr>
            <a:t>Middle</a:t>
          </a:r>
        </a:p>
      </dsp:txBody>
      <dsp:txXfrm>
        <a:off x="1713790" y="1344149"/>
        <a:ext cx="2621091" cy="1344149"/>
      </dsp:txXfrm>
    </dsp:sp>
    <dsp:sp modelId="{3C544410-0868-8442-8659-77115A0D24C0}">
      <dsp:nvSpPr>
        <dsp:cNvPr id="0" name=""/>
        <dsp:cNvSpPr/>
      </dsp:nvSpPr>
      <dsp:spPr>
        <a:xfrm>
          <a:off x="0" y="2688298"/>
          <a:ext cx="6048671" cy="1344149"/>
        </a:xfrm>
        <a:prstGeom prst="trapezoid">
          <a:avLst>
            <a:gd name="adj" fmla="val 75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solidFill>
                <a:srgbClr val="FFFFFF"/>
              </a:solidFill>
              <a:latin typeface="Trashhand"/>
              <a:cs typeface="Trashhand"/>
            </a:rPr>
            <a:t>Base</a:t>
          </a:r>
        </a:p>
      </dsp:txBody>
      <dsp:txXfrm>
        <a:off x="1058517" y="2688298"/>
        <a:ext cx="3931636" cy="1344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20352-4700-4B7B-9C9B-3A15B6F9C617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90BB9-8177-4301-B835-ECCC19DAD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5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90BB9-8177-4301-B835-ECCC19DAD0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90BB9-8177-4301-B835-ECCC19DAD0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3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emf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6.emf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6.png"/><Relationship Id="rId7" Type="http://schemas.openxmlformats.org/officeDocument/2006/relationships/image" Target="../media/image20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emf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emf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2.emf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41.emf"/><Relationship Id="rId3" Type="http://schemas.openxmlformats.org/officeDocument/2006/relationships/image" Target="../media/image10.png"/><Relationship Id="rId7" Type="http://schemas.openxmlformats.org/officeDocument/2006/relationships/image" Target="../media/image35.emf"/><Relationship Id="rId12" Type="http://schemas.openxmlformats.org/officeDocument/2006/relationships/image" Target="../media/image40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5" Type="http://schemas.openxmlformats.org/officeDocument/2006/relationships/image" Target="../media/image43.emf"/><Relationship Id="rId10" Type="http://schemas.openxmlformats.org/officeDocument/2006/relationships/image" Target="../media/image38.emf"/><Relationship Id="rId4" Type="http://schemas.openxmlformats.org/officeDocument/2006/relationships/image" Target="../media/image7.png"/><Relationship Id="rId9" Type="http://schemas.openxmlformats.org/officeDocument/2006/relationships/image" Target="../media/image37.emf"/><Relationship Id="rId14" Type="http://schemas.openxmlformats.org/officeDocument/2006/relationships/image" Target="../media/image42.emf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10.png"/><Relationship Id="rId7" Type="http://schemas.openxmlformats.org/officeDocument/2006/relationships/image" Target="../media/image36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4.emf"/><Relationship Id="rId5" Type="http://schemas.openxmlformats.org/officeDocument/2006/relationships/image" Target="../media/image33.emf"/><Relationship Id="rId4" Type="http://schemas.openxmlformats.org/officeDocument/2006/relationships/image" Target="../media/image7.png"/><Relationship Id="rId9" Type="http://schemas.openxmlformats.org/officeDocument/2006/relationships/image" Target="../media/image38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emf"/><Relationship Id="rId4" Type="http://schemas.openxmlformats.org/officeDocument/2006/relationships/image" Target="../media/image2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emf"/><Relationship Id="rId4" Type="http://schemas.openxmlformats.org/officeDocument/2006/relationships/image" Target="../media/image4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5.sv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0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5.sv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Page /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8500" spc="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7488" y="3609020"/>
            <a:ext cx="9217024" cy="2844316"/>
          </a:xfrm>
          <a:prstGeom prst="rect">
            <a:avLst/>
          </a:prstGeom>
        </p:spPr>
        <p:txBody>
          <a:bodyPr vert="horz"/>
          <a:lstStyle>
            <a:lvl1pPr>
              <a:defRPr sz="4000" spc="150">
                <a:latin typeface="TrashHAND"/>
                <a:cs typeface="TrashHAND"/>
              </a:defRPr>
            </a:lvl1pPr>
            <a:lvl2pPr>
              <a:defRPr spc="150">
                <a:latin typeface="TrashHAND"/>
                <a:cs typeface="TrashHAND"/>
              </a:defRPr>
            </a:lvl2pPr>
            <a:lvl3pPr>
              <a:defRPr spc="150">
                <a:latin typeface="TrashHAND"/>
                <a:cs typeface="TrashHAND"/>
              </a:defRPr>
            </a:lvl3pPr>
            <a:lvl4pPr>
              <a:defRPr spc="150">
                <a:latin typeface="TrashHAND"/>
                <a:cs typeface="TrashHAND"/>
              </a:defRPr>
            </a:lvl4pPr>
            <a:lvl5pPr>
              <a:defRPr spc="150">
                <a:latin typeface="TrashHAND"/>
                <a:cs typeface="TrashHAN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0" y="3365500"/>
            <a:ext cx="3949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33711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357" y="2744924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312024" y="2744924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357" y="3501033"/>
            <a:ext cx="4500563" cy="1872183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312024" y="3501033"/>
            <a:ext cx="4500563" cy="1872183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99357" y="1359192"/>
            <a:ext cx="9613168" cy="1241717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4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448" y="3356992"/>
            <a:ext cx="9810750" cy="571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EE8DAD2-9090-DB46-90BA-E8A0FFC5BF28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5145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WITH LEF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357" y="1628775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357" y="2384884"/>
            <a:ext cx="4500563" cy="28800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51556" b="-64085"/>
          <a:stretch/>
        </p:blipFill>
        <p:spPr>
          <a:xfrm>
            <a:off x="1127448" y="2255726"/>
            <a:ext cx="4752652" cy="9377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7F9FCD-AA18-B04D-A603-3901A36485BE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098382" y="1628800"/>
            <a:ext cx="4858531" cy="3672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6340241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457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456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755740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755740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420036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420036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9012325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9012324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199457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3755740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420036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9012324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3452" y="4473116"/>
            <a:ext cx="2006600" cy="571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9736" y="4473116"/>
            <a:ext cx="2006600" cy="571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3656" y="4473116"/>
            <a:ext cx="2006600" cy="571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85944" y="4473116"/>
            <a:ext cx="2006600" cy="571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4B565A6-F751-8141-AD25-359A9DD643CD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61704"/>
      </p:ext>
    </p:extLst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727201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727200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916301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916300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5087988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5087987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284133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7284132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727200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2916301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5087988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7284132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9455212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9455212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9455212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00" y="4451970"/>
            <a:ext cx="2006600" cy="571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5057775" y="4437112"/>
            <a:ext cx="2006600" cy="8686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01268" y="4451970"/>
            <a:ext cx="2006600" cy="571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7248128" y="4437112"/>
            <a:ext cx="2006600" cy="8686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9408368" y="4437112"/>
            <a:ext cx="2006600" cy="8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9365"/>
      </p:ext>
    </p:extLst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3144044" y="1377157"/>
            <a:ext cx="5903913" cy="3887788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media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98CF91-D692-0B4B-B84D-1731F7641C3F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06259"/>
      </p:ext>
    </p:extLst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68446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659396" y="1377157"/>
            <a:ext cx="5903913" cy="3887788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media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3392996"/>
            <a:ext cx="4644516" cy="187194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816081" y="209685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281693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F5EDCFB-F0E2-C34B-BCAA-91CF2CF4187F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8112"/>
      </p:ext>
    </p:extLst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659396" y="1376772"/>
            <a:ext cx="5904917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32442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3392996"/>
            <a:ext cx="4644516" cy="187194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816081" y="209685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281693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00F3DF0-DB16-074C-980F-21389918C50E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401999"/>
      </p:ext>
    </p:extLst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3755740" y="1376772"/>
            <a:ext cx="2808573" cy="1836204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32442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1952836"/>
            <a:ext cx="4644516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3755740" y="3428740"/>
            <a:ext cx="2808573" cy="1836204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695400" y="1376772"/>
            <a:ext cx="2808573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17EE5475-0EB9-6042-9C54-082549C3B4AE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72907"/>
      </p:ext>
    </p:extLst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32442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695400" y="1376772"/>
            <a:ext cx="5256584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8008" y="1376772"/>
            <a:ext cx="5256584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54028235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3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BD99-4365-494A-950D-42590489A9D7}" type="datetime3">
              <a:rPr lang="en-US" smtClean="0"/>
              <a:t>5 August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8EDF-F70A-2343-A42A-1364CF3E97F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214576" y="1485901"/>
            <a:ext cx="2612283" cy="31753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3459035" y="1485901"/>
            <a:ext cx="2612283" cy="31753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86504" y="1485900"/>
            <a:ext cx="2611568" cy="4456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8"/>
          </p:nvPr>
        </p:nvSpPr>
        <p:spPr>
          <a:xfrm>
            <a:off x="3455889" y="5150166"/>
            <a:ext cx="2602441" cy="79243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29"/>
          </p:nvPr>
        </p:nvSpPr>
        <p:spPr>
          <a:xfrm>
            <a:off x="6214576" y="5150166"/>
            <a:ext cx="2625964" cy="79243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30"/>
          </p:nvPr>
        </p:nvSpPr>
        <p:spPr>
          <a:xfrm>
            <a:off x="8965826" y="5150166"/>
            <a:ext cx="2616704" cy="79243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8970117" y="1485901"/>
            <a:ext cx="2612283" cy="31753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3454744" y="4769166"/>
            <a:ext cx="2616704" cy="4572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18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6223564" y="4769166"/>
            <a:ext cx="2616704" cy="4572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18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8965826" y="4769166"/>
            <a:ext cx="2616704" cy="4572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18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94868582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9E5F-13B9-5A2E-A13B-D68F6642D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FB6817-67DD-795B-28D7-96A604294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D2767-4BC4-66BE-0A00-7766166A6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573CF-6DF8-4513-9E6B-3F2314588DB4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9F9AB-A81A-BD83-F25F-A814CD5C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C4B1B-A505-28C3-7911-6F965C91F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CC9F6-FDFF-4934-8AE5-885A52A9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150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0" y="-8620"/>
            <a:ext cx="12192000" cy="6858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41F8F6D-15E7-384F-8CF4-0E8EDCD0EB31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96726"/>
      </p:ext>
    </p:extLst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 bwMode="auto">
          <a:xfrm>
            <a:off x="6240016" y="1448780"/>
            <a:ext cx="1872208" cy="187220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" name="Oval 25"/>
          <p:cNvSpPr/>
          <p:nvPr userDrawn="1"/>
        </p:nvSpPr>
        <p:spPr bwMode="auto">
          <a:xfrm>
            <a:off x="587388" y="1448780"/>
            <a:ext cx="1872208" cy="1872208"/>
          </a:xfrm>
          <a:prstGeom prst="ellipse">
            <a:avLst/>
          </a:prstGeom>
          <a:blipFill rotWithShape="1">
            <a:blip r:embed="rId3"/>
            <a:tile tx="0" ty="0" sx="100000" sy="100000" flip="none" algn="tl"/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0EFC-9C59-C74B-A132-CE43C01E3F7D}" type="datetime3">
              <a:rPr lang="en-US" smtClean="0"/>
              <a:t>5 August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8EDF-F70A-2343-A42A-1364CF3E97F8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 3"/>
          <p:cNvSpPr>
            <a:spLocks noChangeArrowheads="1"/>
          </p:cNvSpPr>
          <p:nvPr userDrawn="1"/>
        </p:nvSpPr>
        <p:spPr bwMode="auto">
          <a:xfrm>
            <a:off x="6859069" y="1772816"/>
            <a:ext cx="583689" cy="1256365"/>
          </a:xfrm>
          <a:custGeom>
            <a:avLst/>
            <a:gdLst>
              <a:gd name="T0" fmla="*/ 1015 w 1016"/>
              <a:gd name="T1" fmla="*/ 34 h 2184"/>
              <a:gd name="T2" fmla="*/ 1015 w 1016"/>
              <a:gd name="T3" fmla="*/ 34 h 2184"/>
              <a:gd name="T4" fmla="*/ 1015 w 1016"/>
              <a:gd name="T5" fmla="*/ 406 h 2184"/>
              <a:gd name="T6" fmla="*/ 745 w 1016"/>
              <a:gd name="T7" fmla="*/ 406 h 2184"/>
              <a:gd name="T8" fmla="*/ 677 w 1016"/>
              <a:gd name="T9" fmla="*/ 728 h 2184"/>
              <a:gd name="T10" fmla="*/ 1015 w 1016"/>
              <a:gd name="T11" fmla="*/ 728 h 2184"/>
              <a:gd name="T12" fmla="*/ 982 w 1016"/>
              <a:gd name="T13" fmla="*/ 1101 h 2184"/>
              <a:gd name="T14" fmla="*/ 677 w 1016"/>
              <a:gd name="T15" fmla="*/ 1101 h 2184"/>
              <a:gd name="T16" fmla="*/ 677 w 1016"/>
              <a:gd name="T17" fmla="*/ 2183 h 2184"/>
              <a:gd name="T18" fmla="*/ 237 w 1016"/>
              <a:gd name="T19" fmla="*/ 2183 h 2184"/>
              <a:gd name="T20" fmla="*/ 237 w 1016"/>
              <a:gd name="T21" fmla="*/ 1117 h 2184"/>
              <a:gd name="T22" fmla="*/ 0 w 1016"/>
              <a:gd name="T23" fmla="*/ 1101 h 2184"/>
              <a:gd name="T24" fmla="*/ 0 w 1016"/>
              <a:gd name="T25" fmla="*/ 728 h 2184"/>
              <a:gd name="T26" fmla="*/ 237 w 1016"/>
              <a:gd name="T27" fmla="*/ 728 h 2184"/>
              <a:gd name="T28" fmla="*/ 338 w 1016"/>
              <a:gd name="T29" fmla="*/ 153 h 2184"/>
              <a:gd name="T30" fmla="*/ 1015 w 1016"/>
              <a:gd name="T31" fmla="*/ 34 h 2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2184">
                <a:moveTo>
                  <a:pt x="1015" y="34"/>
                </a:moveTo>
                <a:lnTo>
                  <a:pt x="1015" y="34"/>
                </a:lnTo>
                <a:cubicBezTo>
                  <a:pt x="1015" y="153"/>
                  <a:pt x="1015" y="271"/>
                  <a:pt x="1015" y="406"/>
                </a:cubicBezTo>
                <a:cubicBezTo>
                  <a:pt x="914" y="406"/>
                  <a:pt x="812" y="373"/>
                  <a:pt x="745" y="406"/>
                </a:cubicBezTo>
                <a:cubicBezTo>
                  <a:pt x="643" y="457"/>
                  <a:pt x="711" y="593"/>
                  <a:pt x="677" y="728"/>
                </a:cubicBezTo>
                <a:cubicBezTo>
                  <a:pt x="796" y="728"/>
                  <a:pt x="914" y="728"/>
                  <a:pt x="1015" y="728"/>
                </a:cubicBezTo>
                <a:cubicBezTo>
                  <a:pt x="1015" y="863"/>
                  <a:pt x="999" y="982"/>
                  <a:pt x="982" y="1101"/>
                </a:cubicBezTo>
                <a:cubicBezTo>
                  <a:pt x="880" y="1101"/>
                  <a:pt x="779" y="1101"/>
                  <a:pt x="677" y="1101"/>
                </a:cubicBezTo>
                <a:cubicBezTo>
                  <a:pt x="677" y="1455"/>
                  <a:pt x="677" y="1827"/>
                  <a:pt x="677" y="2183"/>
                </a:cubicBezTo>
                <a:cubicBezTo>
                  <a:pt x="542" y="2183"/>
                  <a:pt x="389" y="2183"/>
                  <a:pt x="237" y="2183"/>
                </a:cubicBezTo>
                <a:cubicBezTo>
                  <a:pt x="237" y="1827"/>
                  <a:pt x="237" y="1472"/>
                  <a:pt x="237" y="1117"/>
                </a:cubicBezTo>
                <a:cubicBezTo>
                  <a:pt x="169" y="1101"/>
                  <a:pt x="84" y="1101"/>
                  <a:pt x="0" y="1101"/>
                </a:cubicBezTo>
                <a:cubicBezTo>
                  <a:pt x="0" y="982"/>
                  <a:pt x="0" y="847"/>
                  <a:pt x="0" y="728"/>
                </a:cubicBezTo>
                <a:cubicBezTo>
                  <a:pt x="84" y="728"/>
                  <a:pt x="153" y="728"/>
                  <a:pt x="237" y="728"/>
                </a:cubicBezTo>
                <a:cubicBezTo>
                  <a:pt x="237" y="491"/>
                  <a:pt x="220" y="288"/>
                  <a:pt x="338" y="153"/>
                </a:cubicBezTo>
                <a:cubicBezTo>
                  <a:pt x="474" y="0"/>
                  <a:pt x="728" y="34"/>
                  <a:pt x="1015" y="34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3" name="Freeform 34"/>
          <p:cNvSpPr>
            <a:spLocks noChangeArrowheads="1"/>
          </p:cNvSpPr>
          <p:nvPr userDrawn="1"/>
        </p:nvSpPr>
        <p:spPr bwMode="auto">
          <a:xfrm>
            <a:off x="955081" y="1887019"/>
            <a:ext cx="1206880" cy="962838"/>
          </a:xfrm>
          <a:custGeom>
            <a:avLst/>
            <a:gdLst>
              <a:gd name="T0" fmla="*/ 1524 w 1525"/>
              <a:gd name="T1" fmla="*/ 135 h 1219"/>
              <a:gd name="T2" fmla="*/ 1524 w 1525"/>
              <a:gd name="T3" fmla="*/ 135 h 1219"/>
              <a:gd name="T4" fmla="*/ 1337 w 1525"/>
              <a:gd name="T5" fmla="*/ 186 h 1219"/>
              <a:gd name="T6" fmla="*/ 1473 w 1525"/>
              <a:gd name="T7" fmla="*/ 17 h 1219"/>
              <a:gd name="T8" fmla="*/ 1286 w 1525"/>
              <a:gd name="T9" fmla="*/ 85 h 1219"/>
              <a:gd name="T10" fmla="*/ 1049 w 1525"/>
              <a:gd name="T11" fmla="*/ 0 h 1219"/>
              <a:gd name="T12" fmla="*/ 745 w 1525"/>
              <a:gd name="T13" fmla="*/ 305 h 1219"/>
              <a:gd name="T14" fmla="*/ 745 w 1525"/>
              <a:gd name="T15" fmla="*/ 372 h 1219"/>
              <a:gd name="T16" fmla="*/ 102 w 1525"/>
              <a:gd name="T17" fmla="*/ 50 h 1219"/>
              <a:gd name="T18" fmla="*/ 68 w 1525"/>
              <a:gd name="T19" fmla="*/ 203 h 1219"/>
              <a:gd name="T20" fmla="*/ 203 w 1525"/>
              <a:gd name="T21" fmla="*/ 474 h 1219"/>
              <a:gd name="T22" fmla="*/ 68 w 1525"/>
              <a:gd name="T23" fmla="*/ 423 h 1219"/>
              <a:gd name="T24" fmla="*/ 68 w 1525"/>
              <a:gd name="T25" fmla="*/ 423 h 1219"/>
              <a:gd name="T26" fmla="*/ 322 w 1525"/>
              <a:gd name="T27" fmla="*/ 728 h 1219"/>
              <a:gd name="T28" fmla="*/ 237 w 1525"/>
              <a:gd name="T29" fmla="*/ 744 h 1219"/>
              <a:gd name="T30" fmla="*/ 170 w 1525"/>
              <a:gd name="T31" fmla="*/ 744 h 1219"/>
              <a:gd name="T32" fmla="*/ 457 w 1525"/>
              <a:gd name="T33" fmla="*/ 965 h 1219"/>
              <a:gd name="T34" fmla="*/ 85 w 1525"/>
              <a:gd name="T35" fmla="*/ 1083 h 1219"/>
              <a:gd name="T36" fmla="*/ 0 w 1525"/>
              <a:gd name="T37" fmla="*/ 1083 h 1219"/>
              <a:gd name="T38" fmla="*/ 474 w 1525"/>
              <a:gd name="T39" fmla="*/ 1218 h 1219"/>
              <a:gd name="T40" fmla="*/ 1371 w 1525"/>
              <a:gd name="T41" fmla="*/ 338 h 1219"/>
              <a:gd name="T42" fmla="*/ 1371 w 1525"/>
              <a:gd name="T43" fmla="*/ 305 h 1219"/>
              <a:gd name="T44" fmla="*/ 1524 w 1525"/>
              <a:gd name="T45" fmla="*/ 135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25" h="1219">
                <a:moveTo>
                  <a:pt x="1524" y="135"/>
                </a:moveTo>
                <a:lnTo>
                  <a:pt x="1524" y="135"/>
                </a:lnTo>
                <a:cubicBezTo>
                  <a:pt x="1456" y="169"/>
                  <a:pt x="1405" y="186"/>
                  <a:pt x="1337" y="186"/>
                </a:cubicBezTo>
                <a:cubicBezTo>
                  <a:pt x="1405" y="152"/>
                  <a:pt x="1456" y="85"/>
                  <a:pt x="1473" y="17"/>
                </a:cubicBezTo>
                <a:cubicBezTo>
                  <a:pt x="1422" y="50"/>
                  <a:pt x="1354" y="85"/>
                  <a:pt x="1286" y="85"/>
                </a:cubicBezTo>
                <a:cubicBezTo>
                  <a:pt x="1219" y="34"/>
                  <a:pt x="1134" y="0"/>
                  <a:pt x="1049" y="0"/>
                </a:cubicBezTo>
                <a:cubicBezTo>
                  <a:pt x="880" y="0"/>
                  <a:pt x="745" y="135"/>
                  <a:pt x="745" y="305"/>
                </a:cubicBezTo>
                <a:cubicBezTo>
                  <a:pt x="745" y="321"/>
                  <a:pt x="745" y="355"/>
                  <a:pt x="745" y="372"/>
                </a:cubicBezTo>
                <a:cubicBezTo>
                  <a:pt x="491" y="355"/>
                  <a:pt x="271" y="237"/>
                  <a:pt x="102" y="50"/>
                </a:cubicBezTo>
                <a:cubicBezTo>
                  <a:pt x="85" y="101"/>
                  <a:pt x="68" y="152"/>
                  <a:pt x="68" y="203"/>
                </a:cubicBezTo>
                <a:cubicBezTo>
                  <a:pt x="68" y="321"/>
                  <a:pt x="119" y="406"/>
                  <a:pt x="203" y="474"/>
                </a:cubicBezTo>
                <a:cubicBezTo>
                  <a:pt x="152" y="457"/>
                  <a:pt x="102" y="457"/>
                  <a:pt x="68" y="423"/>
                </a:cubicBezTo>
                <a:lnTo>
                  <a:pt x="68" y="423"/>
                </a:lnTo>
                <a:cubicBezTo>
                  <a:pt x="68" y="575"/>
                  <a:pt x="170" y="711"/>
                  <a:pt x="322" y="728"/>
                </a:cubicBezTo>
                <a:cubicBezTo>
                  <a:pt x="288" y="744"/>
                  <a:pt x="254" y="744"/>
                  <a:pt x="237" y="744"/>
                </a:cubicBezTo>
                <a:cubicBezTo>
                  <a:pt x="220" y="744"/>
                  <a:pt x="186" y="744"/>
                  <a:pt x="170" y="744"/>
                </a:cubicBezTo>
                <a:cubicBezTo>
                  <a:pt x="220" y="863"/>
                  <a:pt x="322" y="947"/>
                  <a:pt x="457" y="965"/>
                </a:cubicBezTo>
                <a:cubicBezTo>
                  <a:pt x="355" y="1032"/>
                  <a:pt x="220" y="1083"/>
                  <a:pt x="85" y="1083"/>
                </a:cubicBezTo>
                <a:cubicBezTo>
                  <a:pt x="51" y="1083"/>
                  <a:pt x="34" y="1083"/>
                  <a:pt x="0" y="1083"/>
                </a:cubicBezTo>
                <a:cubicBezTo>
                  <a:pt x="135" y="1167"/>
                  <a:pt x="305" y="1218"/>
                  <a:pt x="474" y="1218"/>
                </a:cubicBezTo>
                <a:cubicBezTo>
                  <a:pt x="1049" y="1218"/>
                  <a:pt x="1371" y="744"/>
                  <a:pt x="1371" y="338"/>
                </a:cubicBezTo>
                <a:cubicBezTo>
                  <a:pt x="1371" y="321"/>
                  <a:pt x="1371" y="321"/>
                  <a:pt x="1371" y="305"/>
                </a:cubicBezTo>
                <a:cubicBezTo>
                  <a:pt x="1422" y="254"/>
                  <a:pt x="1473" y="203"/>
                  <a:pt x="1524" y="135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89"/>
          </p:nvPr>
        </p:nvSpPr>
        <p:spPr>
          <a:xfrm>
            <a:off x="8305513" y="1860004"/>
            <a:ext cx="3283576" cy="1545822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90" hasCustomPrompt="1"/>
          </p:nvPr>
        </p:nvSpPr>
        <p:spPr>
          <a:xfrm>
            <a:off x="8306562" y="1485900"/>
            <a:ext cx="3301572" cy="381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91"/>
          </p:nvPr>
        </p:nvSpPr>
        <p:spPr>
          <a:xfrm>
            <a:off x="2677992" y="1860004"/>
            <a:ext cx="3283576" cy="1545822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92" hasCustomPrompt="1"/>
          </p:nvPr>
        </p:nvSpPr>
        <p:spPr>
          <a:xfrm>
            <a:off x="2679042" y="1485900"/>
            <a:ext cx="3301572" cy="381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93"/>
          </p:nvPr>
        </p:nvSpPr>
        <p:spPr>
          <a:xfrm>
            <a:off x="6324570" y="4011011"/>
            <a:ext cx="5257830" cy="2154294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94" hasCustomPrompt="1"/>
          </p:nvPr>
        </p:nvSpPr>
        <p:spPr>
          <a:xfrm>
            <a:off x="6314800" y="3636907"/>
            <a:ext cx="5286647" cy="381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95"/>
          </p:nvPr>
        </p:nvSpPr>
        <p:spPr>
          <a:xfrm>
            <a:off x="676380" y="4011011"/>
            <a:ext cx="5257830" cy="2154294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96" hasCustomPrompt="1"/>
          </p:nvPr>
        </p:nvSpPr>
        <p:spPr>
          <a:xfrm>
            <a:off x="666609" y="3636907"/>
            <a:ext cx="5286647" cy="381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4911725" y="2633055"/>
            <a:ext cx="2425700" cy="571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4911725" y="4973315"/>
            <a:ext cx="2425700" cy="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76664"/>
      </p:ext>
    </p:extLst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hough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Callout 26"/>
          <p:cNvSpPr/>
          <p:nvPr userDrawn="1"/>
        </p:nvSpPr>
        <p:spPr bwMode="auto">
          <a:xfrm>
            <a:off x="8364252" y="1520788"/>
            <a:ext cx="2592288" cy="1764196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1" name="Oval Callout 30"/>
          <p:cNvSpPr/>
          <p:nvPr userDrawn="1"/>
        </p:nvSpPr>
        <p:spPr bwMode="auto">
          <a:xfrm>
            <a:off x="1199456" y="1520788"/>
            <a:ext cx="2592288" cy="1764196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2" name="Oval Callout 31"/>
          <p:cNvSpPr/>
          <p:nvPr userDrawn="1"/>
        </p:nvSpPr>
        <p:spPr bwMode="auto">
          <a:xfrm>
            <a:off x="4799856" y="1520788"/>
            <a:ext cx="2592288" cy="1764196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343472" y="3609020"/>
            <a:ext cx="2340260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343472" y="4185084"/>
            <a:ext cx="2340260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927458" y="3609020"/>
            <a:ext cx="2340260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4927458" y="4185084"/>
            <a:ext cx="2340260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8537557" y="3609020"/>
            <a:ext cx="2340260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8537556" y="4185084"/>
            <a:ext cx="2340260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43472" y="1988840"/>
            <a:ext cx="2340260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1750"/>
              </a:spcBef>
              <a:buNone/>
              <a:defRPr sz="2700" b="0" i="0">
                <a:solidFill>
                  <a:schemeClr val="tx1">
                    <a:lumMod val="75000"/>
                    <a:lumOff val="25000"/>
                  </a:schemeClr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890152" y="1988840"/>
            <a:ext cx="2340260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1750"/>
              </a:spcBef>
              <a:buNone/>
              <a:defRPr sz="2700" b="0" i="0">
                <a:solidFill>
                  <a:srgbClr val="404040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8508268" y="1988840"/>
            <a:ext cx="2340260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1750"/>
              </a:spcBef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84738" y="4077072"/>
            <a:ext cx="2425700" cy="571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07468" y="4077072"/>
            <a:ext cx="2425700" cy="571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4836" y="4077072"/>
            <a:ext cx="2425700" cy="571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CBAE7032-17B6-584E-976D-6DAA0B3A3070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00451"/>
      </p:ext>
    </p:extLst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Bubbl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/>
          <p:cNvSpPr/>
          <p:nvPr userDrawn="1"/>
        </p:nvSpPr>
        <p:spPr bwMode="auto">
          <a:xfrm>
            <a:off x="9012324" y="1412776"/>
            <a:ext cx="1872208" cy="187220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Oval 49"/>
          <p:cNvSpPr/>
          <p:nvPr userDrawn="1"/>
        </p:nvSpPr>
        <p:spPr bwMode="auto">
          <a:xfrm>
            <a:off x="6420036" y="1412776"/>
            <a:ext cx="1872208" cy="1872208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1" name="Oval 50"/>
          <p:cNvSpPr/>
          <p:nvPr userDrawn="1"/>
        </p:nvSpPr>
        <p:spPr bwMode="auto">
          <a:xfrm>
            <a:off x="3827748" y="1412776"/>
            <a:ext cx="1872208" cy="1872208"/>
          </a:xfrm>
          <a:prstGeom prst="ellipse">
            <a:avLst/>
          </a:prstGeom>
          <a:blipFill rotWithShape="1">
            <a:blip r:embed="rId4"/>
            <a:tile tx="0" ty="0" sx="100000" sy="100000" flip="none" algn="tl"/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45"/>
          <p:cNvSpPr/>
          <p:nvPr userDrawn="1"/>
        </p:nvSpPr>
        <p:spPr bwMode="auto">
          <a:xfrm>
            <a:off x="1271464" y="1412776"/>
            <a:ext cx="1872208" cy="187220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873750" y="2132856"/>
            <a:ext cx="438150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27448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27448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683732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83732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312024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312024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8940316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8940316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43473" y="1988840"/>
            <a:ext cx="1728192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3899756" y="1988840"/>
            <a:ext cx="1692188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9084332" y="1988840"/>
            <a:ext cx="1764196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6492044" y="1988840"/>
            <a:ext cx="1764196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37072" y="4077072"/>
            <a:ext cx="2006600" cy="571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93356" y="4077072"/>
            <a:ext cx="2006600" cy="571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21648" y="4077072"/>
            <a:ext cx="2006600" cy="571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949940" y="4077072"/>
            <a:ext cx="2006600" cy="571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287688" y="2132856"/>
            <a:ext cx="438150" cy="4572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66162" y="2132856"/>
            <a:ext cx="438150" cy="4572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EF8A9413-B182-D846-BCA7-6C3ACCFE7494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55969"/>
      </p:ext>
    </p:extLst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27448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27448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683732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83732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312024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312024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8940316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8940316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416" y="1268760"/>
            <a:ext cx="2667000" cy="2444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35288" y="1308224"/>
            <a:ext cx="25527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68008" y="1160748"/>
            <a:ext cx="2482850" cy="22733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88288" y="1160748"/>
            <a:ext cx="2546350" cy="2330450"/>
          </a:xfrm>
          <a:prstGeom prst="rect">
            <a:avLst/>
          </a:prstGeom>
        </p:spPr>
      </p:pic>
      <p:sp>
        <p:nvSpPr>
          <p:cNvPr id="2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9516380" y="1664804"/>
            <a:ext cx="972108" cy="136815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4151784" y="1970838"/>
            <a:ext cx="1152128" cy="7560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6996100" y="1970838"/>
            <a:ext cx="792088" cy="7560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487488" y="1970838"/>
            <a:ext cx="1332148" cy="7560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7072" y="4077072"/>
            <a:ext cx="2006600" cy="571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93356" y="4077072"/>
            <a:ext cx="2006600" cy="571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21648" y="4077072"/>
            <a:ext cx="2006600" cy="571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949940" y="4077072"/>
            <a:ext cx="2006600" cy="571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00954D6-6750-2947-8ED5-CC4908061B36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17096"/>
      </p:ext>
    </p:extLst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verlapping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 userDrawn="1"/>
        </p:nvSpPr>
        <p:spPr bwMode="auto">
          <a:xfrm>
            <a:off x="2063552" y="1340768"/>
            <a:ext cx="2556284" cy="2556284"/>
          </a:xfrm>
          <a:prstGeom prst="ellipse">
            <a:avLst/>
          </a:prstGeom>
          <a:blipFill rotWithShape="1">
            <a:blip r:embed="rId2">
              <a:alphaModFix amt="67000"/>
            </a:blip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" name="Oval 25"/>
          <p:cNvSpPr/>
          <p:nvPr userDrawn="1"/>
        </p:nvSpPr>
        <p:spPr bwMode="auto">
          <a:xfrm>
            <a:off x="3035660" y="2960948"/>
            <a:ext cx="2556284" cy="2556284"/>
          </a:xfrm>
          <a:prstGeom prst="ellipse">
            <a:avLst/>
          </a:prstGeom>
          <a:blipFill rotWithShape="1">
            <a:blip r:embed="rId3">
              <a:alphaModFix amt="72000"/>
            </a:blip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Oval 27"/>
          <p:cNvSpPr/>
          <p:nvPr userDrawn="1"/>
        </p:nvSpPr>
        <p:spPr bwMode="auto">
          <a:xfrm>
            <a:off x="1055440" y="2960948"/>
            <a:ext cx="2556284" cy="2556284"/>
          </a:xfrm>
          <a:prstGeom prst="ellipse">
            <a:avLst/>
          </a:prstGeo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1952836"/>
            <a:ext cx="4644516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Oval 6"/>
          <p:cNvSpPr/>
          <p:nvPr userDrawn="1"/>
        </p:nvSpPr>
        <p:spPr>
          <a:xfrm>
            <a:off x="3750940" y="3604460"/>
            <a:ext cx="1486245" cy="13623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000" kern="1200" dirty="0">
              <a:solidFill>
                <a:schemeClr val="bg1"/>
              </a:solidFill>
              <a:latin typeface="Amatic SC Regular"/>
              <a:cs typeface="Amatic SC Regular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387588" y="1844824"/>
            <a:ext cx="1872208" cy="111612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1343472" y="3645024"/>
            <a:ext cx="1872208" cy="111612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503712" y="3645024"/>
            <a:ext cx="1872208" cy="111612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Arrow Connector 21"/>
          <p:cNvCxnSpPr/>
          <p:nvPr userDrawn="1"/>
        </p:nvCxnSpPr>
        <p:spPr bwMode="auto">
          <a:xfrm flipH="1">
            <a:off x="4223792" y="1844824"/>
            <a:ext cx="2412268" cy="1260140"/>
          </a:xfrm>
          <a:prstGeom prst="straightConnector1">
            <a:avLst/>
          </a:prstGeom>
          <a:solidFill>
            <a:srgbClr val="ECB100"/>
          </a:solidFill>
          <a:ln>
            <a:noFill/>
            <a:tailEnd type="arrow"/>
          </a:ln>
          <a:effectLst/>
          <a:extLst>
            <a:ext uri="{91240B29-F687-4f45-9708-019B960494DF}">
              <a14:hiddenLine xmlns:a14="http://schemas.microsoft.com/office/drawing/2010/main" xmlns="" w="508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383015">
            <a:off x="3260536" y="1693436"/>
            <a:ext cx="3232894" cy="228245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10D08D6-285C-C746-8695-4F352C949224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363781"/>
      </p:ext>
    </p:extLst>
  </p:cSld>
  <p:clrMapOvr>
    <a:masterClrMapping/>
  </p:clrMapOvr>
  <p:transition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 userDrawn="1"/>
        </p:nvSpPr>
        <p:spPr bwMode="auto">
          <a:xfrm>
            <a:off x="6312024" y="2852936"/>
            <a:ext cx="1476164" cy="147616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9" name="Oval 48"/>
          <p:cNvSpPr/>
          <p:nvPr userDrawn="1"/>
        </p:nvSpPr>
        <p:spPr bwMode="auto">
          <a:xfrm>
            <a:off x="2027548" y="1844824"/>
            <a:ext cx="1476164" cy="147616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Oval 49"/>
          <p:cNvSpPr/>
          <p:nvPr userDrawn="1"/>
        </p:nvSpPr>
        <p:spPr bwMode="auto">
          <a:xfrm>
            <a:off x="3863752" y="1916832"/>
            <a:ext cx="2162510" cy="216251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593725" y="1304132"/>
            <a:ext cx="1390650" cy="116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6181725" y="1427957"/>
            <a:ext cx="1504950" cy="125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752475" y="3340100"/>
            <a:ext cx="1504157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2603500" y="4011613"/>
            <a:ext cx="1612900" cy="134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4915694" y="4152900"/>
            <a:ext cx="1458119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6585744" y="4470400"/>
            <a:ext cx="1371600" cy="1146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8184232" y="1952836"/>
            <a:ext cx="3276364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8173627" y="1376772"/>
            <a:ext cx="3250966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841130" y="1622962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55440" y="3717032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927648" y="4437112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5220751" y="4509120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6816080" y="4797152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6492044" y="1808820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187788" y="2204864"/>
            <a:ext cx="1512168" cy="15481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300" b="0" i="0">
                <a:solidFill>
                  <a:srgbClr val="FFFFFF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6348028" y="3212976"/>
            <a:ext cx="1404157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tx1">
                    <a:lumMod val="75000"/>
                    <a:lumOff val="25000"/>
                  </a:schemeClr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2063552" y="2168860"/>
            <a:ext cx="1404157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tx1">
                    <a:lumMod val="75000"/>
                    <a:lumOff val="25000"/>
                  </a:schemeClr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27648" y="3320988"/>
            <a:ext cx="355600" cy="9334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20993097">
            <a:off x="1919536" y="3284984"/>
            <a:ext cx="527050" cy="4191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097588" y="4149080"/>
            <a:ext cx="490601" cy="39011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8081253">
            <a:off x="6946400" y="4474469"/>
            <a:ext cx="382656" cy="30428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657742">
            <a:off x="3467708" y="2672916"/>
            <a:ext cx="457200" cy="50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871778" y="3429000"/>
            <a:ext cx="476250" cy="2413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rot="404633">
            <a:off x="1573716" y="2199671"/>
            <a:ext cx="540891" cy="2740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8656826">
            <a:off x="6716699" y="2513212"/>
            <a:ext cx="390756" cy="31072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26F74325-C1FF-764C-936E-2167B4D73B30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15547"/>
      </p:ext>
    </p:extLst>
  </p:cSld>
  <p:clrMapOvr>
    <a:masterClrMapping/>
  </p:clrMapOvr>
  <p:transition spd="med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3143672" y="1880828"/>
            <a:ext cx="2000250" cy="107315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7048078" y="1880828"/>
            <a:ext cx="2000250" cy="10731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92294" y="3248980"/>
            <a:ext cx="2000250" cy="10731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7888" y="3248980"/>
            <a:ext cx="2000250" cy="107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9426" y="3248980"/>
            <a:ext cx="2000250" cy="1073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" y="3053023"/>
            <a:ext cx="10972800" cy="57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7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692275" y="195818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3590925" y="345043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7546975" y="345043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5578475" y="195818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9451975" y="195818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739516" y="2132856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1271464" y="3465004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587389" y="2528900"/>
            <a:ext cx="1260140" cy="54006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3683732" y="3645024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5629663" y="2132856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7608168" y="3609020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9516380" y="2132856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271464" y="3789040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5159896" y="3465004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59896" y="3789040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9084332" y="3465004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9084332" y="3789040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7140116" y="1988840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7140116" y="2312876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3215680" y="1988840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3215680" y="2312876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75350" y="2960948"/>
            <a:ext cx="241300" cy="241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42932" y="2960948"/>
            <a:ext cx="241300" cy="2413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76420" y="2960948"/>
            <a:ext cx="241300" cy="241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007768" y="2960948"/>
            <a:ext cx="241300" cy="2413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63552" y="2960948"/>
            <a:ext cx="241300" cy="2413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fld id="{74ED875C-9624-2043-99F9-2D28A865FE50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07610"/>
      </p:ext>
    </p:extLst>
  </p:cSld>
  <p:clrMapOvr>
    <a:masterClrMapping/>
  </p:clrMapOvr>
  <p:transition spd="med"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Demographics - Gend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408" y="1916832"/>
            <a:ext cx="2730500" cy="2501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68308" y="1988840"/>
            <a:ext cx="2730500" cy="250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1235460" y="4149080"/>
            <a:ext cx="4680520" cy="1548172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80000"/>
              </a:lnSpc>
              <a:buNone/>
              <a:defRPr sz="6250" b="0" i="0">
                <a:solidFill>
                  <a:schemeClr val="accent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6276020" y="4149080"/>
            <a:ext cx="4680520" cy="1548172"/>
          </a:xfrm>
          <a:prstGeom prst="rect">
            <a:avLst/>
          </a:prstGeom>
        </p:spPr>
        <p:txBody>
          <a:bodyPr vert="horz" anchor="ctr"/>
          <a:lstStyle>
            <a:lvl1pPr marL="0" indent="0" algn="r">
              <a:lnSpc>
                <a:spcPct val="80000"/>
              </a:lnSpc>
              <a:buNone/>
              <a:defRPr sz="6250" b="0" i="0">
                <a:solidFill>
                  <a:schemeClr val="accent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3179676" y="2132856"/>
            <a:ext cx="2736304" cy="1908212"/>
          </a:xfrm>
          <a:prstGeom prst="rect">
            <a:avLst/>
          </a:prstGeom>
        </p:spPr>
        <p:txBody>
          <a:bodyPr vert="horz" anchor="t"/>
          <a:lstStyle>
            <a:lvl1pPr marL="285750" indent="-285750">
              <a:lnSpc>
                <a:spcPct val="100000"/>
              </a:lnSpc>
              <a:spcBef>
                <a:spcPts val="850"/>
              </a:spcBef>
              <a:buSzPct val="80000"/>
              <a:buFont typeface="Lucida Grande"/>
              <a:buChar char="✳"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6276020" y="2132856"/>
            <a:ext cx="2736304" cy="1908212"/>
          </a:xfrm>
          <a:prstGeom prst="rect">
            <a:avLst/>
          </a:prstGeom>
        </p:spPr>
        <p:txBody>
          <a:bodyPr vert="horz" anchor="t"/>
          <a:lstStyle>
            <a:lvl1pPr marL="285750" indent="-285750">
              <a:lnSpc>
                <a:spcPct val="100000"/>
              </a:lnSpc>
              <a:spcBef>
                <a:spcPts val="850"/>
              </a:spcBef>
              <a:buSzPct val="80000"/>
              <a:buFont typeface="Lucida Grande"/>
              <a:buChar char="✳"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74854" y="1713458"/>
            <a:ext cx="57150" cy="35877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16755238-39B8-444A-A749-B4024E34D724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86015"/>
      </p:ext>
    </p:extLst>
  </p:cSld>
  <p:clrMapOvr>
    <a:masterClrMapping/>
  </p:clrMapOvr>
  <p:transition spd="med"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male Target Group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BE91829-072D-4447-919D-4A020A529324}" type="datetime3">
              <a:rPr lang="en-US" smtClean="0"/>
              <a:pPr/>
              <a:t>5 August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CD8EDF-F70A-2343-A42A-1364CF3E97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reeform 3"/>
          <p:cNvSpPr>
            <a:spLocks noChangeArrowheads="1"/>
          </p:cNvSpPr>
          <p:nvPr userDrawn="1"/>
        </p:nvSpPr>
        <p:spPr bwMode="auto">
          <a:xfrm>
            <a:off x="8115037" y="1869935"/>
            <a:ext cx="1638087" cy="4187965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95400" y="1772816"/>
            <a:ext cx="7343447" cy="2303885"/>
          </a:xfrm>
          <a:prstGeom prst="rect">
            <a:avLst/>
          </a:prstGeom>
        </p:spPr>
        <p:txBody>
          <a:bodyPr numCol="1" spcCol="731520" anchor="t">
            <a:normAutofit/>
          </a:bodyPr>
          <a:lstStyle>
            <a:lvl1pPr marL="0" indent="0" algn="l">
              <a:spcBef>
                <a:spcPts val="1750"/>
              </a:spcBef>
              <a:spcAft>
                <a:spcPts val="600"/>
              </a:spcAft>
              <a:buFontTx/>
              <a:buNone/>
              <a:defRPr sz="20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718044" y="1340768"/>
            <a:ext cx="10864436" cy="49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724177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8"/>
          </p:nvPr>
        </p:nvSpPr>
        <p:spPr>
          <a:xfrm>
            <a:off x="723966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75" hasCustomPrompt="1"/>
          </p:nvPr>
        </p:nvSpPr>
        <p:spPr>
          <a:xfrm>
            <a:off x="3200988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76"/>
          </p:nvPr>
        </p:nvSpPr>
        <p:spPr>
          <a:xfrm>
            <a:off x="3200777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77" hasCustomPrompt="1"/>
          </p:nvPr>
        </p:nvSpPr>
        <p:spPr>
          <a:xfrm>
            <a:off x="5713754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8"/>
          <p:cNvSpPr>
            <a:spLocks noGrp="1"/>
          </p:cNvSpPr>
          <p:nvPr>
            <p:ph type="body" sz="quarter" idx="78"/>
          </p:nvPr>
        </p:nvSpPr>
        <p:spPr>
          <a:xfrm>
            <a:off x="5713544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79" hasCustomPrompt="1"/>
          </p:nvPr>
        </p:nvSpPr>
        <p:spPr>
          <a:xfrm>
            <a:off x="9791640" y="2344738"/>
            <a:ext cx="179076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80"/>
          </p:nvPr>
        </p:nvSpPr>
        <p:spPr>
          <a:xfrm>
            <a:off x="9791429" y="2780929"/>
            <a:ext cx="1790760" cy="331236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6585622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3741D-FCA8-DE4B-9882-F79D7C673189}" type="datetime3">
              <a:rPr lang="en-US" smtClean="0"/>
              <a:t>5 August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A2AE-AA47-7E4A-A14E-7311B01779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3393" y="1232756"/>
            <a:ext cx="7128792" cy="4644516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defRPr sz="8500">
                <a:latin typeface="Trashhand"/>
                <a:cs typeface="Trashhan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7563268" y="-603448"/>
            <a:ext cx="6165580" cy="594718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750">
                <a:solidFill>
                  <a:srgbClr val="FFFFFF"/>
                </a:solidFill>
                <a:effectLst/>
                <a:latin typeface="Sketch Rockwell"/>
                <a:cs typeface="Sketch Rockwell"/>
              </a:defRPr>
            </a:lvl1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5" name="TextBox 4"/>
          <p:cNvSpPr txBox="1"/>
          <p:nvPr userDrawn="1"/>
        </p:nvSpPr>
        <p:spPr>
          <a:xfrm rot="16200000">
            <a:off x="5621996" y="279522"/>
            <a:ext cx="64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Sketch rockwell"/>
                <a:cs typeface="Sketch rockwell"/>
              </a:rPr>
              <a:t>CHAPTER NO.</a:t>
            </a:r>
          </a:p>
        </p:txBody>
      </p:sp>
    </p:spTree>
    <p:extLst>
      <p:ext uri="{BB962C8B-B14F-4D97-AF65-F5344CB8AC3E}">
        <p14:creationId xmlns:p14="http://schemas.microsoft.com/office/powerpoint/2010/main" val="4248531969"/>
      </p:ext>
    </p:extLst>
  </p:cSld>
  <p:clrMapOvr>
    <a:masterClrMapping/>
  </p:clrMapOvr>
  <p:transition spd="slow"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Target Group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BE91829-072D-4447-919D-4A020A529324}" type="datetime3">
              <a:rPr lang="en-US" smtClean="0"/>
              <a:pPr/>
              <a:t>5 August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CD8EDF-F70A-2343-A42A-1364CF3E97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95400" y="1772816"/>
            <a:ext cx="7343447" cy="2303885"/>
          </a:xfrm>
          <a:prstGeom prst="rect">
            <a:avLst/>
          </a:prstGeom>
        </p:spPr>
        <p:txBody>
          <a:bodyPr numCol="1" spcCol="731520" anchor="t">
            <a:normAutofit/>
          </a:bodyPr>
          <a:lstStyle>
            <a:lvl1pPr marL="0" indent="0" algn="l">
              <a:spcBef>
                <a:spcPts val="1750"/>
              </a:spcBef>
              <a:spcAft>
                <a:spcPts val="600"/>
              </a:spcAft>
              <a:buFontTx/>
              <a:buNone/>
              <a:defRPr sz="20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718044" y="1340768"/>
            <a:ext cx="10864436" cy="49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724177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8"/>
          </p:nvPr>
        </p:nvSpPr>
        <p:spPr>
          <a:xfrm>
            <a:off x="723966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75" hasCustomPrompt="1"/>
          </p:nvPr>
        </p:nvSpPr>
        <p:spPr>
          <a:xfrm>
            <a:off x="3200988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76"/>
          </p:nvPr>
        </p:nvSpPr>
        <p:spPr>
          <a:xfrm>
            <a:off x="3200777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77" hasCustomPrompt="1"/>
          </p:nvPr>
        </p:nvSpPr>
        <p:spPr>
          <a:xfrm>
            <a:off x="5713754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8"/>
          <p:cNvSpPr>
            <a:spLocks noGrp="1"/>
          </p:cNvSpPr>
          <p:nvPr>
            <p:ph type="body" sz="quarter" idx="78"/>
          </p:nvPr>
        </p:nvSpPr>
        <p:spPr>
          <a:xfrm>
            <a:off x="5713544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79" hasCustomPrompt="1"/>
          </p:nvPr>
        </p:nvSpPr>
        <p:spPr>
          <a:xfrm>
            <a:off x="9791640" y="2344738"/>
            <a:ext cx="179076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80"/>
          </p:nvPr>
        </p:nvSpPr>
        <p:spPr>
          <a:xfrm>
            <a:off x="9791429" y="2780929"/>
            <a:ext cx="1790760" cy="331236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reeform 2"/>
          <p:cNvSpPr>
            <a:spLocks noChangeArrowheads="1"/>
          </p:cNvSpPr>
          <p:nvPr userDrawn="1"/>
        </p:nvSpPr>
        <p:spPr bwMode="auto">
          <a:xfrm>
            <a:off x="8190044" y="1747996"/>
            <a:ext cx="1431289" cy="4339747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305755"/>
      </p:ext>
    </p:extLst>
  </p:cSld>
  <p:clrMapOvr>
    <a:masterClrMapping/>
  </p:clrMapOvr>
  <p:transition spd="med"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Light Bulb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9496" y="1916832"/>
            <a:ext cx="2730500" cy="2501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61869" y="1988840"/>
            <a:ext cx="2730500" cy="250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436">
            <a:off x="2046287" y="1574800"/>
            <a:ext cx="2078832" cy="1739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207" y="2025650"/>
            <a:ext cx="591344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436">
            <a:off x="8078788" y="1574800"/>
            <a:ext cx="2078832" cy="1739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057" y="2025650"/>
            <a:ext cx="591344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2099556" y="4365104"/>
            <a:ext cx="8028892" cy="18002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36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657850" y="3356992"/>
            <a:ext cx="876300" cy="2413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09BC9096-6A99-FE4B-B25D-8F54771B56D6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14593"/>
      </p:ext>
    </p:extLst>
  </p:cSld>
  <p:clrMapOvr>
    <a:masterClrMapping/>
  </p:clrMapOvr>
  <p:transition spd="med"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276020" y="4113076"/>
            <a:ext cx="396044" cy="1260140"/>
            <a:chOff x="12552040" y="2609528"/>
            <a:chExt cx="792088" cy="2520280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59" name="Oval 58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0" name="Oval 59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1" name="Oval 60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6276020" y="2708920"/>
            <a:ext cx="396044" cy="1260140"/>
            <a:chOff x="12552040" y="2609528"/>
            <a:chExt cx="792088" cy="252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63" name="Oval 62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4" name="Oval 63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5" name="Oval 64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66" name="Group 65"/>
          <p:cNvGrpSpPr/>
          <p:nvPr userDrawn="1"/>
        </p:nvGrpSpPr>
        <p:grpSpPr>
          <a:xfrm>
            <a:off x="6276020" y="1304764"/>
            <a:ext cx="396044" cy="1260140"/>
            <a:chOff x="12552040" y="2609528"/>
            <a:chExt cx="792088" cy="2520280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67" name="Oval 66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8" name="Oval 67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Oval 68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0" name="Oval 69"/>
          <p:cNvSpPr/>
          <p:nvPr userDrawn="1"/>
        </p:nvSpPr>
        <p:spPr bwMode="auto">
          <a:xfrm>
            <a:off x="4331804" y="1376772"/>
            <a:ext cx="1226406" cy="1226406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1" name="Oval 70"/>
          <p:cNvSpPr/>
          <p:nvPr userDrawn="1"/>
        </p:nvSpPr>
        <p:spPr bwMode="auto">
          <a:xfrm>
            <a:off x="4331804" y="4149080"/>
            <a:ext cx="1226406" cy="122640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2" name="Oval 71"/>
          <p:cNvSpPr/>
          <p:nvPr userDrawn="1"/>
        </p:nvSpPr>
        <p:spPr bwMode="auto">
          <a:xfrm>
            <a:off x="4331804" y="2744924"/>
            <a:ext cx="1226406" cy="122640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2888940"/>
            <a:ext cx="508000" cy="908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5340" y="1304764"/>
            <a:ext cx="3943350" cy="3613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960096" y="1916832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960096" y="1340768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960096" y="3320988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6960096" y="2744924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960096" y="4725144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6960096" y="4149080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547828" y="1664804"/>
            <a:ext cx="857250" cy="596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215680" y="2321694"/>
            <a:ext cx="895350" cy="6032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215680" y="3230054"/>
            <a:ext cx="914400" cy="2349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251684" y="3789040"/>
            <a:ext cx="901700" cy="635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1520788"/>
            <a:ext cx="508000" cy="90805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641354" y="4454376"/>
            <a:ext cx="590550" cy="5588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4293096"/>
            <a:ext cx="508000" cy="90805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722813" y="2960948"/>
            <a:ext cx="374650" cy="79375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361745" y="1844824"/>
            <a:ext cx="247650" cy="17145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348028" y="1412776"/>
            <a:ext cx="247650" cy="1714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348028" y="2276872"/>
            <a:ext cx="247650" cy="17145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420036" y="2780928"/>
            <a:ext cx="120650" cy="26035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420036" y="3212976"/>
            <a:ext cx="120650" cy="26035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420036" y="3645024"/>
            <a:ext cx="120650" cy="26035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371456" y="4185084"/>
            <a:ext cx="228600" cy="2159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371456" y="4617132"/>
            <a:ext cx="228600" cy="2159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371456" y="5049304"/>
            <a:ext cx="228600" cy="2159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5CB81FB5-4A33-0D4E-865B-EE1A15D14B90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75632"/>
      </p:ext>
    </p:extLst>
  </p:cSld>
  <p:clrMapOvr>
    <a:masterClrMapping/>
  </p:clrMapOvr>
  <p:transition spd="med"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 userDrawn="1"/>
        </p:nvGrpSpPr>
        <p:grpSpPr>
          <a:xfrm>
            <a:off x="6276020" y="4113076"/>
            <a:ext cx="396044" cy="1260140"/>
            <a:chOff x="12552040" y="2609528"/>
            <a:chExt cx="792088" cy="2520280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46" name="Oval 45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7" name="Oval 46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8" name="Oval 47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6276020" y="2708920"/>
            <a:ext cx="396044" cy="1260140"/>
            <a:chOff x="12552040" y="2609528"/>
            <a:chExt cx="792088" cy="252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50" name="Oval 49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1" name="Oval 50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2" name="Oval 51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6276020" y="1304764"/>
            <a:ext cx="396044" cy="1260140"/>
            <a:chOff x="12552040" y="2609528"/>
            <a:chExt cx="792088" cy="2520280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60" name="Oval 59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1" name="Oval 60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2" name="Oval 61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63" name="Oval 62"/>
          <p:cNvSpPr/>
          <p:nvPr userDrawn="1"/>
        </p:nvSpPr>
        <p:spPr bwMode="auto">
          <a:xfrm>
            <a:off x="4331804" y="1376772"/>
            <a:ext cx="1226406" cy="1226406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4" name="Oval 63"/>
          <p:cNvSpPr/>
          <p:nvPr userDrawn="1"/>
        </p:nvSpPr>
        <p:spPr bwMode="auto">
          <a:xfrm>
            <a:off x="4331804" y="4149080"/>
            <a:ext cx="1226406" cy="122640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Oval 64"/>
          <p:cNvSpPr/>
          <p:nvPr userDrawn="1"/>
        </p:nvSpPr>
        <p:spPr bwMode="auto">
          <a:xfrm>
            <a:off x="4331804" y="2744924"/>
            <a:ext cx="1226406" cy="122640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34" name="Picture 13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2888940"/>
            <a:ext cx="508000" cy="90805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1520788"/>
            <a:ext cx="508000" cy="90805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4293096"/>
            <a:ext cx="508000" cy="908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960096" y="1916832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960096" y="1340768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960096" y="3320988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6960096" y="2744924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960096" y="4725144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6960096" y="4149080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39416" y="2204864"/>
            <a:ext cx="2292672" cy="229267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215680" y="2321694"/>
            <a:ext cx="895350" cy="60325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215680" y="3230054"/>
            <a:ext cx="914400" cy="23495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251684" y="3789040"/>
            <a:ext cx="901700" cy="635000"/>
          </a:xfrm>
          <a:prstGeom prst="rect">
            <a:avLst/>
          </a:prstGeom>
        </p:spPr>
      </p:pic>
      <p:sp>
        <p:nvSpPr>
          <p:cNvPr id="74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31804" y="4149080"/>
            <a:ext cx="1188132" cy="12601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4331804" y="2780928"/>
            <a:ext cx="1188132" cy="122413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0">
                <a:solidFill>
                  <a:srgbClr val="FFFFFF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4331804" y="1376772"/>
            <a:ext cx="1188132" cy="122413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0">
                <a:solidFill>
                  <a:srgbClr val="FFFFFF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1235460" y="2492896"/>
            <a:ext cx="1476164" cy="172819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198C20F-3515-6E4D-8926-7D8EA3ED38AA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294626"/>
      </p:ext>
    </p:extLst>
  </p:cSld>
  <p:clrMapOvr>
    <a:masterClrMapping/>
  </p:clrMapOvr>
  <p:transition spd="med"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960096" y="1916832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960096" y="1340768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960096" y="3320988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6960096" y="2744924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960096" y="4725144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6960096" y="4149080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CF32EF21-58FD-B840-B544-68C3361D656E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20" name="Diagram 19"/>
          <p:cNvGraphicFramePr/>
          <p:nvPr userDrawn="1">
            <p:extLst>
              <p:ext uri="{D42A27DB-BD31-4B8C-83A1-F6EECF244321}">
                <p14:modId xmlns:p14="http://schemas.microsoft.com/office/powerpoint/2010/main" val="3394283080"/>
              </p:ext>
            </p:extLst>
          </p:nvPr>
        </p:nvGraphicFramePr>
        <p:xfrm>
          <a:off x="623392" y="1376772"/>
          <a:ext cx="6048672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8217791"/>
      </p:ext>
    </p:extLst>
  </p:cSld>
  <p:clrMapOvr>
    <a:masterClrMapping/>
  </p:clrMapOvr>
  <p:transition spd="med">
    <p:fade thruBlk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ivers per cap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492732" y="1412776"/>
            <a:ext cx="8890000" cy="444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8AFD-C21F-1F44-98A1-3E6E0A89C9CA}" type="datetime3">
              <a:rPr lang="en-US" smtClean="0"/>
              <a:t>5 August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t>‹#›</a:t>
            </a:fld>
            <a:endParaRPr lang="en-US"/>
          </a:p>
        </p:txBody>
      </p:sp>
      <p:sp>
        <p:nvSpPr>
          <p:cNvPr id="233" name="Freeform 2"/>
          <p:cNvSpPr>
            <a:spLocks noChangeArrowheads="1"/>
          </p:cNvSpPr>
          <p:nvPr userDrawn="1"/>
        </p:nvSpPr>
        <p:spPr bwMode="auto">
          <a:xfrm>
            <a:off x="7736194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4" name="Freeform 3"/>
          <p:cNvSpPr>
            <a:spLocks noChangeArrowheads="1"/>
          </p:cNvSpPr>
          <p:nvPr userDrawn="1"/>
        </p:nvSpPr>
        <p:spPr bwMode="auto">
          <a:xfrm>
            <a:off x="7736194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5" name="Freeform 3"/>
          <p:cNvSpPr>
            <a:spLocks noChangeArrowheads="1"/>
          </p:cNvSpPr>
          <p:nvPr userDrawn="1"/>
        </p:nvSpPr>
        <p:spPr bwMode="auto">
          <a:xfrm>
            <a:off x="8125376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6" name="Freeform 3"/>
          <p:cNvSpPr>
            <a:spLocks noChangeArrowheads="1"/>
          </p:cNvSpPr>
          <p:nvPr userDrawn="1"/>
        </p:nvSpPr>
        <p:spPr bwMode="auto">
          <a:xfrm>
            <a:off x="8514558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7" name="Freeform 3"/>
          <p:cNvSpPr>
            <a:spLocks noChangeArrowheads="1"/>
          </p:cNvSpPr>
          <p:nvPr userDrawn="1"/>
        </p:nvSpPr>
        <p:spPr bwMode="auto">
          <a:xfrm>
            <a:off x="8903740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8" name="Freeform 3"/>
          <p:cNvSpPr>
            <a:spLocks noChangeArrowheads="1"/>
          </p:cNvSpPr>
          <p:nvPr userDrawn="1"/>
        </p:nvSpPr>
        <p:spPr bwMode="auto">
          <a:xfrm>
            <a:off x="9292922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9" name="Freeform 3"/>
          <p:cNvSpPr>
            <a:spLocks noChangeArrowheads="1"/>
          </p:cNvSpPr>
          <p:nvPr userDrawn="1"/>
        </p:nvSpPr>
        <p:spPr bwMode="auto">
          <a:xfrm>
            <a:off x="9682103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0" name="Freeform 3"/>
          <p:cNvSpPr>
            <a:spLocks noChangeArrowheads="1"/>
          </p:cNvSpPr>
          <p:nvPr userDrawn="1"/>
        </p:nvSpPr>
        <p:spPr bwMode="auto">
          <a:xfrm>
            <a:off x="10071285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1" name="Freeform 3"/>
          <p:cNvSpPr>
            <a:spLocks noChangeArrowheads="1"/>
          </p:cNvSpPr>
          <p:nvPr userDrawn="1"/>
        </p:nvSpPr>
        <p:spPr bwMode="auto">
          <a:xfrm>
            <a:off x="10460467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2" name="Freeform 3"/>
          <p:cNvSpPr>
            <a:spLocks noChangeArrowheads="1"/>
          </p:cNvSpPr>
          <p:nvPr userDrawn="1"/>
        </p:nvSpPr>
        <p:spPr bwMode="auto">
          <a:xfrm>
            <a:off x="10849649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3" name="Freeform 3"/>
          <p:cNvSpPr>
            <a:spLocks noChangeArrowheads="1"/>
          </p:cNvSpPr>
          <p:nvPr userDrawn="1"/>
        </p:nvSpPr>
        <p:spPr bwMode="auto">
          <a:xfrm>
            <a:off x="11238830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4" name="Freeform 2"/>
          <p:cNvSpPr>
            <a:spLocks noChangeArrowheads="1"/>
          </p:cNvSpPr>
          <p:nvPr userDrawn="1"/>
        </p:nvSpPr>
        <p:spPr bwMode="auto">
          <a:xfrm>
            <a:off x="8125376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5" name="Freeform 2"/>
          <p:cNvSpPr>
            <a:spLocks noChangeArrowheads="1"/>
          </p:cNvSpPr>
          <p:nvPr userDrawn="1"/>
        </p:nvSpPr>
        <p:spPr bwMode="auto">
          <a:xfrm>
            <a:off x="8514558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6" name="Freeform 2"/>
          <p:cNvSpPr>
            <a:spLocks noChangeArrowheads="1"/>
          </p:cNvSpPr>
          <p:nvPr userDrawn="1"/>
        </p:nvSpPr>
        <p:spPr bwMode="auto">
          <a:xfrm>
            <a:off x="8903740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7" name="Freeform 2"/>
          <p:cNvSpPr>
            <a:spLocks noChangeArrowheads="1"/>
          </p:cNvSpPr>
          <p:nvPr userDrawn="1"/>
        </p:nvSpPr>
        <p:spPr bwMode="auto">
          <a:xfrm>
            <a:off x="9292922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8" name="Freeform 2"/>
          <p:cNvSpPr>
            <a:spLocks noChangeArrowheads="1"/>
          </p:cNvSpPr>
          <p:nvPr userDrawn="1"/>
        </p:nvSpPr>
        <p:spPr bwMode="auto">
          <a:xfrm>
            <a:off x="9682104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9" name="Freeform 2"/>
          <p:cNvSpPr>
            <a:spLocks noChangeArrowheads="1"/>
          </p:cNvSpPr>
          <p:nvPr userDrawn="1"/>
        </p:nvSpPr>
        <p:spPr bwMode="auto">
          <a:xfrm>
            <a:off x="10071285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50" name="Freeform 2"/>
          <p:cNvSpPr>
            <a:spLocks noChangeArrowheads="1"/>
          </p:cNvSpPr>
          <p:nvPr userDrawn="1"/>
        </p:nvSpPr>
        <p:spPr bwMode="auto">
          <a:xfrm>
            <a:off x="10460467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51" name="Freeform 2"/>
          <p:cNvSpPr>
            <a:spLocks noChangeArrowheads="1"/>
          </p:cNvSpPr>
          <p:nvPr userDrawn="1"/>
        </p:nvSpPr>
        <p:spPr bwMode="auto">
          <a:xfrm>
            <a:off x="10849649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52" name="Freeform 2"/>
          <p:cNvSpPr>
            <a:spLocks noChangeArrowheads="1"/>
          </p:cNvSpPr>
          <p:nvPr userDrawn="1"/>
        </p:nvSpPr>
        <p:spPr bwMode="auto">
          <a:xfrm>
            <a:off x="11238830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57" name="Freeform 96"/>
          <p:cNvSpPr>
            <a:spLocks noChangeArrowheads="1"/>
          </p:cNvSpPr>
          <p:nvPr userDrawn="1"/>
        </p:nvSpPr>
        <p:spPr bwMode="auto">
          <a:xfrm>
            <a:off x="4092251" y="3056412"/>
            <a:ext cx="265974" cy="424071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pic>
        <p:nvPicPr>
          <p:cNvPr id="137" name="Picture 13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75720" y="3573016"/>
            <a:ext cx="1280170" cy="1073150"/>
          </a:xfrm>
          <a:prstGeom prst="rect">
            <a:avLst/>
          </a:prstGeom>
        </p:spPr>
      </p:pic>
      <p:sp>
        <p:nvSpPr>
          <p:cNvPr id="259" name="Text Placeholder 8"/>
          <p:cNvSpPr>
            <a:spLocks noGrp="1"/>
          </p:cNvSpPr>
          <p:nvPr>
            <p:ph type="body" sz="quarter" idx="86" hasCustomPrompt="1"/>
          </p:nvPr>
        </p:nvSpPr>
        <p:spPr>
          <a:xfrm>
            <a:off x="3611724" y="3861048"/>
            <a:ext cx="1171277" cy="684912"/>
          </a:xfrm>
          <a:prstGeom prst="rect">
            <a:avLst/>
          </a:prstGeom>
          <a:ln>
            <a:noFill/>
          </a:ln>
          <a:effectLst/>
        </p:spPr>
        <p:txBody>
          <a:bodyPr vert="horz" anchor="ctr">
            <a:noAutofit/>
          </a:bodyPr>
          <a:lstStyle>
            <a:lvl1pPr marL="0" indent="0" algn="ctr">
              <a:buFontTx/>
              <a:buNone/>
              <a:defRPr sz="2000" spc="100" baseline="0">
                <a:solidFill>
                  <a:schemeClr val="tx1"/>
                </a:solidFill>
                <a:effectLst/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60" name="Freeform 96"/>
          <p:cNvSpPr>
            <a:spLocks noChangeArrowheads="1"/>
          </p:cNvSpPr>
          <p:nvPr userDrawn="1"/>
        </p:nvSpPr>
        <p:spPr bwMode="auto">
          <a:xfrm>
            <a:off x="1942362" y="3319113"/>
            <a:ext cx="265974" cy="424071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pic>
        <p:nvPicPr>
          <p:cNvPr id="138" name="Picture 13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31454" y="3868018"/>
            <a:ext cx="1280170" cy="1073150"/>
          </a:xfrm>
          <a:prstGeom prst="rect">
            <a:avLst/>
          </a:prstGeom>
        </p:spPr>
      </p:pic>
      <p:sp>
        <p:nvSpPr>
          <p:cNvPr id="139" name="Text Placeholder 8"/>
          <p:cNvSpPr>
            <a:spLocks noGrp="1"/>
          </p:cNvSpPr>
          <p:nvPr>
            <p:ph type="body" sz="quarter" idx="93" hasCustomPrompt="1"/>
          </p:nvPr>
        </p:nvSpPr>
        <p:spPr>
          <a:xfrm>
            <a:off x="1467458" y="4156050"/>
            <a:ext cx="1171277" cy="684912"/>
          </a:xfrm>
          <a:prstGeom prst="rect">
            <a:avLst/>
          </a:prstGeom>
          <a:ln>
            <a:noFill/>
          </a:ln>
          <a:effectLst/>
        </p:spPr>
        <p:txBody>
          <a:bodyPr vert="horz" anchor="ctr">
            <a:noAutofit/>
          </a:bodyPr>
          <a:lstStyle>
            <a:lvl1pPr marL="0" indent="0" algn="ctr">
              <a:buFontTx/>
              <a:buNone/>
              <a:defRPr sz="2000" spc="100" baseline="0">
                <a:solidFill>
                  <a:schemeClr val="tx1"/>
                </a:solidFill>
                <a:effectLst/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94"/>
          </p:nvPr>
        </p:nvSpPr>
        <p:spPr>
          <a:xfrm>
            <a:off x="7716180" y="2888940"/>
            <a:ext cx="3852428" cy="7920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222250" indent="0">
              <a:buNone/>
              <a:defRPr sz="2000"/>
            </a:lvl2pPr>
            <a:lvl3pPr marL="381000" indent="0">
              <a:buNone/>
              <a:defRPr sz="2000"/>
            </a:lvl3pPr>
            <a:lvl4pPr marL="508000" indent="0">
              <a:buNone/>
              <a:defRPr sz="2000"/>
            </a:lvl4pPr>
            <a:lvl5pPr marL="6350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Text Placeholder 6"/>
          <p:cNvSpPr>
            <a:spLocks noGrp="1"/>
          </p:cNvSpPr>
          <p:nvPr>
            <p:ph type="body" sz="quarter" idx="96"/>
          </p:nvPr>
        </p:nvSpPr>
        <p:spPr>
          <a:xfrm>
            <a:off x="7716180" y="2456892"/>
            <a:ext cx="3852428" cy="50405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700">
                <a:latin typeface="Trashhand"/>
                <a:cs typeface="Trashhand"/>
              </a:defRPr>
            </a:lvl1pPr>
            <a:lvl2pPr marL="222250" indent="0">
              <a:buNone/>
              <a:defRPr sz="2000"/>
            </a:lvl2pPr>
            <a:lvl3pPr marL="381000" indent="0">
              <a:buNone/>
              <a:defRPr sz="2000"/>
            </a:lvl3pPr>
            <a:lvl4pPr marL="508000" indent="0">
              <a:buNone/>
              <a:defRPr sz="2000"/>
            </a:lvl4pPr>
            <a:lvl5pPr marL="6350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2" name="Text Placeholder 6"/>
          <p:cNvSpPr>
            <a:spLocks noGrp="1"/>
          </p:cNvSpPr>
          <p:nvPr>
            <p:ph type="body" sz="quarter" idx="97"/>
          </p:nvPr>
        </p:nvSpPr>
        <p:spPr>
          <a:xfrm>
            <a:off x="7716180" y="5157192"/>
            <a:ext cx="3852428" cy="7920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222250" indent="0">
              <a:buNone/>
              <a:defRPr sz="2000"/>
            </a:lvl2pPr>
            <a:lvl3pPr marL="381000" indent="0">
              <a:buNone/>
              <a:defRPr sz="2000"/>
            </a:lvl3pPr>
            <a:lvl4pPr marL="508000" indent="0">
              <a:buNone/>
              <a:defRPr sz="2000"/>
            </a:lvl4pPr>
            <a:lvl5pPr marL="6350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3" name="Text Placeholder 6"/>
          <p:cNvSpPr>
            <a:spLocks noGrp="1"/>
          </p:cNvSpPr>
          <p:nvPr>
            <p:ph type="body" sz="quarter" idx="98"/>
          </p:nvPr>
        </p:nvSpPr>
        <p:spPr>
          <a:xfrm>
            <a:off x="7716180" y="4725144"/>
            <a:ext cx="3852428" cy="50405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700">
                <a:latin typeface="Trashhand"/>
                <a:cs typeface="Trashhand"/>
              </a:defRPr>
            </a:lvl1pPr>
            <a:lvl2pPr marL="222250" indent="0">
              <a:buNone/>
              <a:defRPr sz="2000"/>
            </a:lvl2pPr>
            <a:lvl3pPr marL="381000" indent="0">
              <a:buNone/>
              <a:defRPr sz="2000"/>
            </a:lvl3pPr>
            <a:lvl4pPr marL="508000" indent="0">
              <a:buNone/>
              <a:defRPr sz="2000"/>
            </a:lvl4pPr>
            <a:lvl5pPr marL="6350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8227715"/>
      </p:ext>
    </p:extLst>
  </p:cSld>
  <p:clrMapOvr>
    <a:masterClrMapping/>
  </p:clrMapOvr>
  <p:transition spd="med">
    <p:fade thruBlk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 userDrawn="1"/>
        </p:nvSpPr>
        <p:spPr bwMode="auto">
          <a:xfrm>
            <a:off x="8004212" y="1484784"/>
            <a:ext cx="1152128" cy="11521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Oval 38"/>
          <p:cNvSpPr/>
          <p:nvPr userDrawn="1"/>
        </p:nvSpPr>
        <p:spPr bwMode="auto">
          <a:xfrm>
            <a:off x="8004212" y="3104964"/>
            <a:ext cx="1152128" cy="11521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Oval 39"/>
          <p:cNvSpPr/>
          <p:nvPr userDrawn="1"/>
        </p:nvSpPr>
        <p:spPr bwMode="auto">
          <a:xfrm>
            <a:off x="8004212" y="4725144"/>
            <a:ext cx="1152128" cy="11521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-456728" y="1304764"/>
            <a:ext cx="8890000" cy="444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228348" y="1772816"/>
            <a:ext cx="2448272" cy="53975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9228348" y="3356992"/>
            <a:ext cx="2448272" cy="53975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9228348" y="5049180"/>
            <a:ext cx="2448272" cy="53975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C1C6BC1-2ECA-3B4B-A143-8A0880C31333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Freeform 91"/>
          <p:cNvSpPr>
            <a:spLocks noChangeArrowheads="1"/>
          </p:cNvSpPr>
          <p:nvPr userDrawn="1"/>
        </p:nvSpPr>
        <p:spPr bwMode="auto">
          <a:xfrm>
            <a:off x="8388909" y="3417205"/>
            <a:ext cx="497841" cy="423538"/>
          </a:xfrm>
          <a:custGeom>
            <a:avLst/>
            <a:gdLst>
              <a:gd name="T0" fmla="*/ 598 w 886"/>
              <a:gd name="T1" fmla="*/ 620 h 754"/>
              <a:gd name="T2" fmla="*/ 598 w 886"/>
              <a:gd name="T3" fmla="*/ 620 h 754"/>
              <a:gd name="T4" fmla="*/ 598 w 886"/>
              <a:gd name="T5" fmla="*/ 753 h 754"/>
              <a:gd name="T6" fmla="*/ 0 w 886"/>
              <a:gd name="T7" fmla="*/ 753 h 754"/>
              <a:gd name="T8" fmla="*/ 0 w 886"/>
              <a:gd name="T9" fmla="*/ 598 h 754"/>
              <a:gd name="T10" fmla="*/ 66 w 886"/>
              <a:gd name="T11" fmla="*/ 531 h 754"/>
              <a:gd name="T12" fmla="*/ 177 w 886"/>
              <a:gd name="T13" fmla="*/ 399 h 754"/>
              <a:gd name="T14" fmla="*/ 133 w 886"/>
              <a:gd name="T15" fmla="*/ 287 h 754"/>
              <a:gd name="T16" fmla="*/ 110 w 886"/>
              <a:gd name="T17" fmla="*/ 221 h 754"/>
              <a:gd name="T18" fmla="*/ 133 w 886"/>
              <a:gd name="T19" fmla="*/ 199 h 754"/>
              <a:gd name="T20" fmla="*/ 110 w 886"/>
              <a:gd name="T21" fmla="*/ 133 h 754"/>
              <a:gd name="T22" fmla="*/ 244 w 886"/>
              <a:gd name="T23" fmla="*/ 0 h 754"/>
              <a:gd name="T24" fmla="*/ 399 w 886"/>
              <a:gd name="T25" fmla="*/ 133 h 754"/>
              <a:gd name="T26" fmla="*/ 376 w 886"/>
              <a:gd name="T27" fmla="*/ 199 h 754"/>
              <a:gd name="T28" fmla="*/ 399 w 886"/>
              <a:gd name="T29" fmla="*/ 221 h 754"/>
              <a:gd name="T30" fmla="*/ 376 w 886"/>
              <a:gd name="T31" fmla="*/ 287 h 754"/>
              <a:gd name="T32" fmla="*/ 332 w 886"/>
              <a:gd name="T33" fmla="*/ 399 h 754"/>
              <a:gd name="T34" fmla="*/ 443 w 886"/>
              <a:gd name="T35" fmla="*/ 531 h 754"/>
              <a:gd name="T36" fmla="*/ 598 w 886"/>
              <a:gd name="T37" fmla="*/ 620 h 754"/>
              <a:gd name="T38" fmla="*/ 687 w 886"/>
              <a:gd name="T39" fmla="*/ 753 h 754"/>
              <a:gd name="T40" fmla="*/ 687 w 886"/>
              <a:gd name="T41" fmla="*/ 753 h 754"/>
              <a:gd name="T42" fmla="*/ 687 w 886"/>
              <a:gd name="T43" fmla="*/ 620 h 754"/>
              <a:gd name="T44" fmla="*/ 510 w 886"/>
              <a:gd name="T45" fmla="*/ 465 h 754"/>
              <a:gd name="T46" fmla="*/ 554 w 886"/>
              <a:gd name="T47" fmla="*/ 399 h 754"/>
              <a:gd name="T48" fmla="*/ 532 w 886"/>
              <a:gd name="T49" fmla="*/ 332 h 754"/>
              <a:gd name="T50" fmla="*/ 488 w 886"/>
              <a:gd name="T51" fmla="*/ 287 h 754"/>
              <a:gd name="T52" fmla="*/ 510 w 886"/>
              <a:gd name="T53" fmla="*/ 243 h 754"/>
              <a:gd name="T54" fmla="*/ 510 w 886"/>
              <a:gd name="T55" fmla="*/ 199 h 754"/>
              <a:gd name="T56" fmla="*/ 598 w 886"/>
              <a:gd name="T57" fmla="*/ 110 h 754"/>
              <a:gd name="T58" fmla="*/ 709 w 886"/>
              <a:gd name="T59" fmla="*/ 199 h 754"/>
              <a:gd name="T60" fmla="*/ 709 w 886"/>
              <a:gd name="T61" fmla="*/ 243 h 754"/>
              <a:gd name="T62" fmla="*/ 709 w 886"/>
              <a:gd name="T63" fmla="*/ 287 h 754"/>
              <a:gd name="T64" fmla="*/ 687 w 886"/>
              <a:gd name="T65" fmla="*/ 332 h 754"/>
              <a:gd name="T66" fmla="*/ 665 w 886"/>
              <a:gd name="T67" fmla="*/ 399 h 754"/>
              <a:gd name="T68" fmla="*/ 754 w 886"/>
              <a:gd name="T69" fmla="*/ 487 h 754"/>
              <a:gd name="T70" fmla="*/ 863 w 886"/>
              <a:gd name="T71" fmla="*/ 576 h 754"/>
              <a:gd name="T72" fmla="*/ 885 w 886"/>
              <a:gd name="T73" fmla="*/ 753 h 754"/>
              <a:gd name="T74" fmla="*/ 687 w 886"/>
              <a:gd name="T75" fmla="*/ 753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86" h="754">
                <a:moveTo>
                  <a:pt x="598" y="620"/>
                </a:moveTo>
                <a:lnTo>
                  <a:pt x="598" y="620"/>
                </a:lnTo>
                <a:cubicBezTo>
                  <a:pt x="598" y="665"/>
                  <a:pt x="598" y="753"/>
                  <a:pt x="598" y="753"/>
                </a:cubicBezTo>
                <a:cubicBezTo>
                  <a:pt x="0" y="753"/>
                  <a:pt x="0" y="753"/>
                  <a:pt x="0" y="753"/>
                </a:cubicBezTo>
                <a:cubicBezTo>
                  <a:pt x="0" y="598"/>
                  <a:pt x="0" y="598"/>
                  <a:pt x="0" y="598"/>
                </a:cubicBezTo>
                <a:cubicBezTo>
                  <a:pt x="0" y="553"/>
                  <a:pt x="44" y="531"/>
                  <a:pt x="66" y="531"/>
                </a:cubicBezTo>
                <a:cubicBezTo>
                  <a:pt x="155" y="487"/>
                  <a:pt x="177" y="465"/>
                  <a:pt x="177" y="399"/>
                </a:cubicBezTo>
                <a:cubicBezTo>
                  <a:pt x="177" y="354"/>
                  <a:pt x="155" y="376"/>
                  <a:pt x="133" y="287"/>
                </a:cubicBezTo>
                <a:cubicBezTo>
                  <a:pt x="133" y="265"/>
                  <a:pt x="110" y="287"/>
                  <a:pt x="110" y="221"/>
                </a:cubicBezTo>
                <a:cubicBezTo>
                  <a:pt x="110" y="199"/>
                  <a:pt x="133" y="199"/>
                  <a:pt x="133" y="199"/>
                </a:cubicBezTo>
                <a:cubicBezTo>
                  <a:pt x="133" y="199"/>
                  <a:pt x="110" y="155"/>
                  <a:pt x="110" y="133"/>
                </a:cubicBezTo>
                <a:cubicBezTo>
                  <a:pt x="110" y="88"/>
                  <a:pt x="133" y="0"/>
                  <a:pt x="244" y="0"/>
                </a:cubicBezTo>
                <a:cubicBezTo>
                  <a:pt x="376" y="0"/>
                  <a:pt x="399" y="88"/>
                  <a:pt x="399" y="133"/>
                </a:cubicBezTo>
                <a:cubicBezTo>
                  <a:pt x="399" y="155"/>
                  <a:pt x="376" y="199"/>
                  <a:pt x="376" y="199"/>
                </a:cubicBezTo>
                <a:cubicBezTo>
                  <a:pt x="376" y="199"/>
                  <a:pt x="399" y="199"/>
                  <a:pt x="399" y="221"/>
                </a:cubicBezTo>
                <a:cubicBezTo>
                  <a:pt x="399" y="287"/>
                  <a:pt x="376" y="265"/>
                  <a:pt x="376" y="287"/>
                </a:cubicBezTo>
                <a:cubicBezTo>
                  <a:pt x="354" y="376"/>
                  <a:pt x="332" y="354"/>
                  <a:pt x="332" y="399"/>
                </a:cubicBezTo>
                <a:cubicBezTo>
                  <a:pt x="332" y="465"/>
                  <a:pt x="354" y="487"/>
                  <a:pt x="443" y="531"/>
                </a:cubicBezTo>
                <a:cubicBezTo>
                  <a:pt x="532" y="553"/>
                  <a:pt x="598" y="598"/>
                  <a:pt x="598" y="620"/>
                </a:cubicBezTo>
                <a:close/>
                <a:moveTo>
                  <a:pt x="687" y="753"/>
                </a:moveTo>
                <a:lnTo>
                  <a:pt x="687" y="753"/>
                </a:lnTo>
                <a:cubicBezTo>
                  <a:pt x="687" y="620"/>
                  <a:pt x="687" y="620"/>
                  <a:pt x="687" y="620"/>
                </a:cubicBezTo>
                <a:cubicBezTo>
                  <a:pt x="687" y="553"/>
                  <a:pt x="665" y="531"/>
                  <a:pt x="510" y="465"/>
                </a:cubicBezTo>
                <a:cubicBezTo>
                  <a:pt x="532" y="443"/>
                  <a:pt x="554" y="443"/>
                  <a:pt x="554" y="399"/>
                </a:cubicBezTo>
                <a:cubicBezTo>
                  <a:pt x="554" y="376"/>
                  <a:pt x="532" y="376"/>
                  <a:pt x="532" y="332"/>
                </a:cubicBezTo>
                <a:cubicBezTo>
                  <a:pt x="510" y="310"/>
                  <a:pt x="510" y="332"/>
                  <a:pt x="488" y="287"/>
                </a:cubicBezTo>
                <a:cubicBezTo>
                  <a:pt x="488" y="265"/>
                  <a:pt x="510" y="243"/>
                  <a:pt x="510" y="243"/>
                </a:cubicBezTo>
                <a:cubicBezTo>
                  <a:pt x="510" y="243"/>
                  <a:pt x="510" y="221"/>
                  <a:pt x="510" y="199"/>
                </a:cubicBezTo>
                <a:cubicBezTo>
                  <a:pt x="510" y="177"/>
                  <a:pt x="510" y="110"/>
                  <a:pt x="598" y="110"/>
                </a:cubicBezTo>
                <a:cubicBezTo>
                  <a:pt x="687" y="110"/>
                  <a:pt x="709" y="177"/>
                  <a:pt x="709" y="199"/>
                </a:cubicBezTo>
                <a:cubicBezTo>
                  <a:pt x="709" y="221"/>
                  <a:pt x="709" y="243"/>
                  <a:pt x="709" y="243"/>
                </a:cubicBezTo>
                <a:cubicBezTo>
                  <a:pt x="709" y="243"/>
                  <a:pt x="709" y="265"/>
                  <a:pt x="709" y="287"/>
                </a:cubicBezTo>
                <a:cubicBezTo>
                  <a:pt x="709" y="332"/>
                  <a:pt x="687" y="310"/>
                  <a:pt x="687" y="332"/>
                </a:cubicBezTo>
                <a:cubicBezTo>
                  <a:pt x="687" y="376"/>
                  <a:pt x="665" y="376"/>
                  <a:pt x="665" y="399"/>
                </a:cubicBezTo>
                <a:cubicBezTo>
                  <a:pt x="665" y="443"/>
                  <a:pt x="687" y="465"/>
                  <a:pt x="754" y="487"/>
                </a:cubicBezTo>
                <a:cubicBezTo>
                  <a:pt x="818" y="531"/>
                  <a:pt x="841" y="531"/>
                  <a:pt x="863" y="576"/>
                </a:cubicBezTo>
                <a:lnTo>
                  <a:pt x="885" y="753"/>
                </a:lnTo>
                <a:lnTo>
                  <a:pt x="687" y="7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33" name="Freeform 17"/>
          <p:cNvSpPr>
            <a:spLocks noChangeArrowheads="1"/>
          </p:cNvSpPr>
          <p:nvPr userDrawn="1"/>
        </p:nvSpPr>
        <p:spPr bwMode="auto">
          <a:xfrm>
            <a:off x="8420894" y="5029200"/>
            <a:ext cx="349829" cy="598467"/>
          </a:xfrm>
          <a:custGeom>
            <a:avLst/>
            <a:gdLst>
              <a:gd name="T0" fmla="*/ 436 w 532"/>
              <a:gd name="T1" fmla="*/ 0 h 912"/>
              <a:gd name="T2" fmla="*/ 436 w 532"/>
              <a:gd name="T3" fmla="*/ 0 h 912"/>
              <a:gd name="T4" fmla="*/ 531 w 532"/>
              <a:gd name="T5" fmla="*/ 76 h 912"/>
              <a:gd name="T6" fmla="*/ 531 w 532"/>
              <a:gd name="T7" fmla="*/ 835 h 912"/>
              <a:gd name="T8" fmla="*/ 436 w 532"/>
              <a:gd name="T9" fmla="*/ 911 h 912"/>
              <a:gd name="T10" fmla="*/ 75 w 532"/>
              <a:gd name="T11" fmla="*/ 911 h 912"/>
              <a:gd name="T12" fmla="*/ 0 w 532"/>
              <a:gd name="T13" fmla="*/ 835 h 912"/>
              <a:gd name="T14" fmla="*/ 0 w 532"/>
              <a:gd name="T15" fmla="*/ 76 h 912"/>
              <a:gd name="T16" fmla="*/ 94 w 532"/>
              <a:gd name="T17" fmla="*/ 0 h 912"/>
              <a:gd name="T18" fmla="*/ 436 w 532"/>
              <a:gd name="T19" fmla="*/ 0 h 912"/>
              <a:gd name="T20" fmla="*/ 474 w 532"/>
              <a:gd name="T21" fmla="*/ 170 h 912"/>
              <a:gd name="T22" fmla="*/ 474 w 532"/>
              <a:gd name="T23" fmla="*/ 170 h 912"/>
              <a:gd name="T24" fmla="*/ 57 w 532"/>
              <a:gd name="T25" fmla="*/ 170 h 912"/>
              <a:gd name="T26" fmla="*/ 57 w 532"/>
              <a:gd name="T27" fmla="*/ 722 h 912"/>
              <a:gd name="T28" fmla="*/ 474 w 532"/>
              <a:gd name="T29" fmla="*/ 722 h 912"/>
              <a:gd name="T30" fmla="*/ 474 w 532"/>
              <a:gd name="T31" fmla="*/ 170 h 912"/>
              <a:gd name="T32" fmla="*/ 170 w 532"/>
              <a:gd name="T33" fmla="*/ 76 h 912"/>
              <a:gd name="T34" fmla="*/ 170 w 532"/>
              <a:gd name="T35" fmla="*/ 76 h 912"/>
              <a:gd name="T36" fmla="*/ 189 w 532"/>
              <a:gd name="T37" fmla="*/ 95 h 912"/>
              <a:gd name="T38" fmla="*/ 322 w 532"/>
              <a:gd name="T39" fmla="*/ 95 h 912"/>
              <a:gd name="T40" fmla="*/ 342 w 532"/>
              <a:gd name="T41" fmla="*/ 76 h 912"/>
              <a:gd name="T42" fmla="*/ 322 w 532"/>
              <a:gd name="T43" fmla="*/ 57 h 912"/>
              <a:gd name="T44" fmla="*/ 189 w 532"/>
              <a:gd name="T45" fmla="*/ 57 h 912"/>
              <a:gd name="T46" fmla="*/ 170 w 532"/>
              <a:gd name="T47" fmla="*/ 76 h 912"/>
              <a:gd name="T48" fmla="*/ 322 w 532"/>
              <a:gd name="T49" fmla="*/ 816 h 912"/>
              <a:gd name="T50" fmla="*/ 322 w 532"/>
              <a:gd name="T51" fmla="*/ 816 h 912"/>
              <a:gd name="T52" fmla="*/ 266 w 532"/>
              <a:gd name="T53" fmla="*/ 778 h 912"/>
              <a:gd name="T54" fmla="*/ 209 w 532"/>
              <a:gd name="T55" fmla="*/ 816 h 912"/>
              <a:gd name="T56" fmla="*/ 266 w 532"/>
              <a:gd name="T57" fmla="*/ 873 h 912"/>
              <a:gd name="T58" fmla="*/ 322 w 532"/>
              <a:gd name="T59" fmla="*/ 816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32" h="912">
                <a:moveTo>
                  <a:pt x="436" y="0"/>
                </a:moveTo>
                <a:lnTo>
                  <a:pt x="436" y="0"/>
                </a:lnTo>
                <a:cubicBezTo>
                  <a:pt x="494" y="0"/>
                  <a:pt x="531" y="38"/>
                  <a:pt x="531" y="76"/>
                </a:cubicBezTo>
                <a:cubicBezTo>
                  <a:pt x="531" y="835"/>
                  <a:pt x="531" y="835"/>
                  <a:pt x="531" y="835"/>
                </a:cubicBezTo>
                <a:cubicBezTo>
                  <a:pt x="531" y="873"/>
                  <a:pt x="494" y="911"/>
                  <a:pt x="436" y="911"/>
                </a:cubicBezTo>
                <a:cubicBezTo>
                  <a:pt x="75" y="911"/>
                  <a:pt x="75" y="911"/>
                  <a:pt x="75" y="911"/>
                </a:cubicBezTo>
                <a:cubicBezTo>
                  <a:pt x="38" y="911"/>
                  <a:pt x="0" y="873"/>
                  <a:pt x="0" y="835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38"/>
                  <a:pt x="38" y="0"/>
                  <a:pt x="94" y="0"/>
                </a:cubicBezTo>
                <a:lnTo>
                  <a:pt x="436" y="0"/>
                </a:lnTo>
                <a:close/>
                <a:moveTo>
                  <a:pt x="474" y="170"/>
                </a:moveTo>
                <a:lnTo>
                  <a:pt x="474" y="170"/>
                </a:lnTo>
                <a:cubicBezTo>
                  <a:pt x="57" y="170"/>
                  <a:pt x="57" y="170"/>
                  <a:pt x="57" y="170"/>
                </a:cubicBezTo>
                <a:cubicBezTo>
                  <a:pt x="57" y="722"/>
                  <a:pt x="57" y="722"/>
                  <a:pt x="57" y="722"/>
                </a:cubicBezTo>
                <a:cubicBezTo>
                  <a:pt x="474" y="722"/>
                  <a:pt x="474" y="722"/>
                  <a:pt x="474" y="722"/>
                </a:cubicBezTo>
                <a:lnTo>
                  <a:pt x="474" y="170"/>
                </a:lnTo>
                <a:close/>
                <a:moveTo>
                  <a:pt x="170" y="76"/>
                </a:moveTo>
                <a:lnTo>
                  <a:pt x="170" y="76"/>
                </a:lnTo>
                <a:lnTo>
                  <a:pt x="189" y="95"/>
                </a:lnTo>
                <a:cubicBezTo>
                  <a:pt x="322" y="95"/>
                  <a:pt x="322" y="95"/>
                  <a:pt x="322" y="95"/>
                </a:cubicBezTo>
                <a:cubicBezTo>
                  <a:pt x="342" y="95"/>
                  <a:pt x="342" y="76"/>
                  <a:pt x="342" y="76"/>
                </a:cubicBezTo>
                <a:cubicBezTo>
                  <a:pt x="342" y="57"/>
                  <a:pt x="342" y="57"/>
                  <a:pt x="322" y="57"/>
                </a:cubicBezTo>
                <a:cubicBezTo>
                  <a:pt x="189" y="57"/>
                  <a:pt x="189" y="57"/>
                  <a:pt x="189" y="57"/>
                </a:cubicBezTo>
                <a:cubicBezTo>
                  <a:pt x="189" y="57"/>
                  <a:pt x="170" y="57"/>
                  <a:pt x="170" y="76"/>
                </a:cubicBezTo>
                <a:close/>
                <a:moveTo>
                  <a:pt x="322" y="816"/>
                </a:moveTo>
                <a:lnTo>
                  <a:pt x="322" y="816"/>
                </a:lnTo>
                <a:cubicBezTo>
                  <a:pt x="322" y="798"/>
                  <a:pt x="285" y="778"/>
                  <a:pt x="266" y="778"/>
                </a:cubicBezTo>
                <a:cubicBezTo>
                  <a:pt x="227" y="778"/>
                  <a:pt x="209" y="798"/>
                  <a:pt x="209" y="816"/>
                </a:cubicBezTo>
                <a:cubicBezTo>
                  <a:pt x="209" y="854"/>
                  <a:pt x="227" y="873"/>
                  <a:pt x="266" y="873"/>
                </a:cubicBezTo>
                <a:cubicBezTo>
                  <a:pt x="285" y="873"/>
                  <a:pt x="322" y="854"/>
                  <a:pt x="322" y="8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34" name="Freeform 25"/>
          <p:cNvSpPr>
            <a:spLocks noChangeArrowheads="1"/>
          </p:cNvSpPr>
          <p:nvPr userDrawn="1"/>
        </p:nvSpPr>
        <p:spPr bwMode="auto">
          <a:xfrm>
            <a:off x="8382794" y="1788376"/>
            <a:ext cx="488894" cy="497624"/>
          </a:xfrm>
          <a:custGeom>
            <a:avLst/>
            <a:gdLst>
              <a:gd name="T0" fmla="*/ 114 w 989"/>
              <a:gd name="T1" fmla="*/ 911 h 1007"/>
              <a:gd name="T2" fmla="*/ 114 w 989"/>
              <a:gd name="T3" fmla="*/ 911 h 1007"/>
              <a:gd name="T4" fmla="*/ 608 w 989"/>
              <a:gd name="T5" fmla="*/ 911 h 1007"/>
              <a:gd name="T6" fmla="*/ 608 w 989"/>
              <a:gd name="T7" fmla="*/ 608 h 1007"/>
              <a:gd name="T8" fmla="*/ 703 w 989"/>
              <a:gd name="T9" fmla="*/ 493 h 1007"/>
              <a:gd name="T10" fmla="*/ 703 w 989"/>
              <a:gd name="T11" fmla="*/ 1006 h 1007"/>
              <a:gd name="T12" fmla="*/ 0 w 989"/>
              <a:gd name="T13" fmla="*/ 1006 h 1007"/>
              <a:gd name="T14" fmla="*/ 0 w 989"/>
              <a:gd name="T15" fmla="*/ 152 h 1007"/>
              <a:gd name="T16" fmla="*/ 608 w 989"/>
              <a:gd name="T17" fmla="*/ 152 h 1007"/>
              <a:gd name="T18" fmla="*/ 532 w 989"/>
              <a:gd name="T19" fmla="*/ 247 h 1007"/>
              <a:gd name="T20" fmla="*/ 114 w 989"/>
              <a:gd name="T21" fmla="*/ 247 h 1007"/>
              <a:gd name="T22" fmla="*/ 114 w 989"/>
              <a:gd name="T23" fmla="*/ 911 h 1007"/>
              <a:gd name="T24" fmla="*/ 779 w 989"/>
              <a:gd name="T25" fmla="*/ 133 h 1007"/>
              <a:gd name="T26" fmla="*/ 779 w 989"/>
              <a:gd name="T27" fmla="*/ 133 h 1007"/>
              <a:gd name="T28" fmla="*/ 779 w 989"/>
              <a:gd name="T29" fmla="*/ 133 h 1007"/>
              <a:gd name="T30" fmla="*/ 855 w 989"/>
              <a:gd name="T31" fmla="*/ 209 h 1007"/>
              <a:gd name="T32" fmla="*/ 836 w 989"/>
              <a:gd name="T33" fmla="*/ 285 h 1007"/>
              <a:gd name="T34" fmla="*/ 418 w 989"/>
              <a:gd name="T35" fmla="*/ 721 h 1007"/>
              <a:gd name="T36" fmla="*/ 247 w 989"/>
              <a:gd name="T37" fmla="*/ 759 h 1007"/>
              <a:gd name="T38" fmla="*/ 247 w 989"/>
              <a:gd name="T39" fmla="*/ 759 h 1007"/>
              <a:gd name="T40" fmla="*/ 285 w 989"/>
              <a:gd name="T41" fmla="*/ 589 h 1007"/>
              <a:gd name="T42" fmla="*/ 703 w 989"/>
              <a:gd name="T43" fmla="*/ 152 h 1007"/>
              <a:gd name="T44" fmla="*/ 779 w 989"/>
              <a:gd name="T45" fmla="*/ 133 h 1007"/>
              <a:gd name="T46" fmla="*/ 380 w 989"/>
              <a:gd name="T47" fmla="*/ 569 h 1007"/>
              <a:gd name="T48" fmla="*/ 380 w 989"/>
              <a:gd name="T49" fmla="*/ 569 h 1007"/>
              <a:gd name="T50" fmla="*/ 342 w 989"/>
              <a:gd name="T51" fmla="*/ 589 h 1007"/>
              <a:gd name="T52" fmla="*/ 304 w 989"/>
              <a:gd name="T53" fmla="*/ 608 h 1007"/>
              <a:gd name="T54" fmla="*/ 304 w 989"/>
              <a:gd name="T55" fmla="*/ 645 h 1007"/>
              <a:gd name="T56" fmla="*/ 342 w 989"/>
              <a:gd name="T57" fmla="*/ 702 h 1007"/>
              <a:gd name="T58" fmla="*/ 399 w 989"/>
              <a:gd name="T59" fmla="*/ 684 h 1007"/>
              <a:gd name="T60" fmla="*/ 418 w 989"/>
              <a:gd name="T61" fmla="*/ 665 h 1007"/>
              <a:gd name="T62" fmla="*/ 418 w 989"/>
              <a:gd name="T63" fmla="*/ 626 h 1007"/>
              <a:gd name="T64" fmla="*/ 380 w 989"/>
              <a:gd name="T65" fmla="*/ 569 h 1007"/>
              <a:gd name="T66" fmla="*/ 931 w 989"/>
              <a:gd name="T67" fmla="*/ 190 h 1007"/>
              <a:gd name="T68" fmla="*/ 931 w 989"/>
              <a:gd name="T69" fmla="*/ 190 h 1007"/>
              <a:gd name="T70" fmla="*/ 874 w 989"/>
              <a:gd name="T71" fmla="*/ 247 h 1007"/>
              <a:gd name="T72" fmla="*/ 892 w 989"/>
              <a:gd name="T73" fmla="*/ 171 h 1007"/>
              <a:gd name="T74" fmla="*/ 816 w 989"/>
              <a:gd name="T75" fmla="*/ 95 h 1007"/>
              <a:gd name="T76" fmla="*/ 740 w 989"/>
              <a:gd name="T77" fmla="*/ 114 h 1007"/>
              <a:gd name="T78" fmla="*/ 798 w 989"/>
              <a:gd name="T79" fmla="*/ 38 h 1007"/>
              <a:gd name="T80" fmla="*/ 949 w 989"/>
              <a:gd name="T81" fmla="*/ 38 h 1007"/>
              <a:gd name="T82" fmla="*/ 931 w 989"/>
              <a:gd name="T83" fmla="*/ 190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89" h="1007">
                <a:moveTo>
                  <a:pt x="114" y="911"/>
                </a:moveTo>
                <a:lnTo>
                  <a:pt x="114" y="911"/>
                </a:lnTo>
                <a:cubicBezTo>
                  <a:pt x="608" y="911"/>
                  <a:pt x="608" y="911"/>
                  <a:pt x="608" y="911"/>
                </a:cubicBezTo>
                <a:cubicBezTo>
                  <a:pt x="608" y="608"/>
                  <a:pt x="608" y="608"/>
                  <a:pt x="608" y="608"/>
                </a:cubicBezTo>
                <a:cubicBezTo>
                  <a:pt x="703" y="493"/>
                  <a:pt x="703" y="493"/>
                  <a:pt x="703" y="493"/>
                </a:cubicBezTo>
                <a:cubicBezTo>
                  <a:pt x="703" y="1006"/>
                  <a:pt x="703" y="1006"/>
                  <a:pt x="703" y="1006"/>
                </a:cubicBezTo>
                <a:cubicBezTo>
                  <a:pt x="0" y="1006"/>
                  <a:pt x="0" y="1006"/>
                  <a:pt x="0" y="1006"/>
                </a:cubicBezTo>
                <a:cubicBezTo>
                  <a:pt x="0" y="152"/>
                  <a:pt x="0" y="152"/>
                  <a:pt x="0" y="152"/>
                </a:cubicBezTo>
                <a:cubicBezTo>
                  <a:pt x="608" y="152"/>
                  <a:pt x="608" y="152"/>
                  <a:pt x="608" y="152"/>
                </a:cubicBezTo>
                <a:cubicBezTo>
                  <a:pt x="532" y="247"/>
                  <a:pt x="532" y="247"/>
                  <a:pt x="532" y="247"/>
                </a:cubicBezTo>
                <a:cubicBezTo>
                  <a:pt x="114" y="247"/>
                  <a:pt x="114" y="247"/>
                  <a:pt x="114" y="247"/>
                </a:cubicBezTo>
                <a:lnTo>
                  <a:pt x="114" y="911"/>
                </a:lnTo>
                <a:close/>
                <a:moveTo>
                  <a:pt x="779" y="133"/>
                </a:moveTo>
                <a:lnTo>
                  <a:pt x="779" y="133"/>
                </a:lnTo>
                <a:lnTo>
                  <a:pt x="779" y="133"/>
                </a:lnTo>
                <a:cubicBezTo>
                  <a:pt x="855" y="209"/>
                  <a:pt x="855" y="209"/>
                  <a:pt x="855" y="209"/>
                </a:cubicBezTo>
                <a:lnTo>
                  <a:pt x="836" y="285"/>
                </a:lnTo>
                <a:cubicBezTo>
                  <a:pt x="418" y="721"/>
                  <a:pt x="418" y="721"/>
                  <a:pt x="418" y="721"/>
                </a:cubicBezTo>
                <a:cubicBezTo>
                  <a:pt x="247" y="759"/>
                  <a:pt x="247" y="759"/>
                  <a:pt x="247" y="759"/>
                </a:cubicBezTo>
                <a:lnTo>
                  <a:pt x="247" y="759"/>
                </a:lnTo>
                <a:cubicBezTo>
                  <a:pt x="285" y="589"/>
                  <a:pt x="285" y="589"/>
                  <a:pt x="285" y="589"/>
                </a:cubicBezTo>
                <a:cubicBezTo>
                  <a:pt x="703" y="152"/>
                  <a:pt x="703" y="152"/>
                  <a:pt x="703" y="152"/>
                </a:cubicBezTo>
                <a:lnTo>
                  <a:pt x="779" y="133"/>
                </a:lnTo>
                <a:close/>
                <a:moveTo>
                  <a:pt x="380" y="569"/>
                </a:moveTo>
                <a:lnTo>
                  <a:pt x="380" y="569"/>
                </a:lnTo>
                <a:cubicBezTo>
                  <a:pt x="342" y="589"/>
                  <a:pt x="342" y="589"/>
                  <a:pt x="342" y="589"/>
                </a:cubicBezTo>
                <a:cubicBezTo>
                  <a:pt x="304" y="608"/>
                  <a:pt x="304" y="608"/>
                  <a:pt x="304" y="608"/>
                </a:cubicBezTo>
                <a:cubicBezTo>
                  <a:pt x="304" y="645"/>
                  <a:pt x="304" y="645"/>
                  <a:pt x="304" y="645"/>
                </a:cubicBezTo>
                <a:cubicBezTo>
                  <a:pt x="342" y="702"/>
                  <a:pt x="342" y="702"/>
                  <a:pt x="342" y="702"/>
                </a:cubicBezTo>
                <a:cubicBezTo>
                  <a:pt x="399" y="684"/>
                  <a:pt x="399" y="684"/>
                  <a:pt x="399" y="684"/>
                </a:cubicBezTo>
                <a:cubicBezTo>
                  <a:pt x="418" y="665"/>
                  <a:pt x="418" y="665"/>
                  <a:pt x="418" y="665"/>
                </a:cubicBezTo>
                <a:cubicBezTo>
                  <a:pt x="418" y="626"/>
                  <a:pt x="418" y="626"/>
                  <a:pt x="418" y="626"/>
                </a:cubicBezTo>
                <a:lnTo>
                  <a:pt x="380" y="569"/>
                </a:lnTo>
                <a:close/>
                <a:moveTo>
                  <a:pt x="931" y="190"/>
                </a:moveTo>
                <a:lnTo>
                  <a:pt x="931" y="190"/>
                </a:lnTo>
                <a:cubicBezTo>
                  <a:pt x="874" y="247"/>
                  <a:pt x="874" y="247"/>
                  <a:pt x="874" y="247"/>
                </a:cubicBezTo>
                <a:cubicBezTo>
                  <a:pt x="892" y="171"/>
                  <a:pt x="892" y="171"/>
                  <a:pt x="892" y="171"/>
                </a:cubicBezTo>
                <a:cubicBezTo>
                  <a:pt x="816" y="95"/>
                  <a:pt x="816" y="95"/>
                  <a:pt x="816" y="95"/>
                </a:cubicBezTo>
                <a:cubicBezTo>
                  <a:pt x="740" y="114"/>
                  <a:pt x="740" y="114"/>
                  <a:pt x="740" y="114"/>
                </a:cubicBezTo>
                <a:cubicBezTo>
                  <a:pt x="798" y="38"/>
                  <a:pt x="798" y="38"/>
                  <a:pt x="798" y="38"/>
                </a:cubicBezTo>
                <a:cubicBezTo>
                  <a:pt x="836" y="0"/>
                  <a:pt x="912" y="0"/>
                  <a:pt x="949" y="38"/>
                </a:cubicBezTo>
                <a:cubicBezTo>
                  <a:pt x="988" y="76"/>
                  <a:pt x="988" y="152"/>
                  <a:pt x="931" y="1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35" name="Freeform 96"/>
          <p:cNvSpPr>
            <a:spLocks noChangeArrowheads="1"/>
          </p:cNvSpPr>
          <p:nvPr userDrawn="1"/>
        </p:nvSpPr>
        <p:spPr bwMode="auto">
          <a:xfrm>
            <a:off x="3611724" y="2852936"/>
            <a:ext cx="265974" cy="424071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71664" y="3320988"/>
            <a:ext cx="1280170" cy="1073150"/>
          </a:xfrm>
          <a:prstGeom prst="rect">
            <a:avLst/>
          </a:prstGeom>
        </p:spPr>
      </p:pic>
      <p:sp>
        <p:nvSpPr>
          <p:cNvPr id="37" name="Text Placeholder 8"/>
          <p:cNvSpPr>
            <a:spLocks noGrp="1"/>
          </p:cNvSpPr>
          <p:nvPr>
            <p:ph type="body" sz="quarter" idx="93" hasCustomPrompt="1"/>
          </p:nvPr>
        </p:nvSpPr>
        <p:spPr>
          <a:xfrm>
            <a:off x="3124523" y="3573016"/>
            <a:ext cx="1171277" cy="684912"/>
          </a:xfrm>
          <a:prstGeom prst="rect">
            <a:avLst/>
          </a:prstGeom>
          <a:ln>
            <a:noFill/>
          </a:ln>
          <a:effectLst/>
        </p:spPr>
        <p:txBody>
          <a:bodyPr vert="horz" anchor="ctr">
            <a:noAutofit/>
          </a:bodyPr>
          <a:lstStyle>
            <a:lvl1pPr marL="0" indent="0" algn="ctr">
              <a:buFontTx/>
              <a:buNone/>
              <a:defRPr sz="2000" spc="100" baseline="0">
                <a:solidFill>
                  <a:schemeClr val="tx1"/>
                </a:solidFill>
                <a:effectLst/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595806530"/>
      </p:ext>
    </p:extLst>
  </p:cSld>
  <p:clrMapOvr>
    <a:masterClrMapping/>
  </p:clrMapOvr>
  <p:transition spd="med"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7" y="692696"/>
            <a:ext cx="4470400" cy="409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39716" y="1124744"/>
            <a:ext cx="4470400" cy="409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95500" y="2060848"/>
            <a:ext cx="4470400" cy="4095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7428148" y="1952836"/>
            <a:ext cx="4032448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423404" y="1376772"/>
            <a:ext cx="4001189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2603612" y="1352092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Amatic SC Regular"/>
                <a:cs typeface="Amatic SC Regular"/>
              </a:rPr>
              <a:t>1.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87688" y="5265204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Amatic SC Regular"/>
                <a:cs typeface="Amatic SC Regular"/>
              </a:rPr>
              <a:t>2.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5195900" y="1628800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Amatic SC Regular"/>
                <a:cs typeface="Amatic SC Regular"/>
              </a:rPr>
              <a:t>3.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63652" y="1707778"/>
            <a:ext cx="685800" cy="10731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306888" y="1916832"/>
            <a:ext cx="1206500" cy="9779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567608" y="4293096"/>
            <a:ext cx="806450" cy="1162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498D923-006C-3547-B2FF-DE38A9191AB7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060"/>
      </p:ext>
    </p:extLst>
  </p:cSld>
  <p:clrMapOvr>
    <a:masterClrMapping/>
  </p:clrMapOvr>
  <p:transition spd="med"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with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659607" y="1196752"/>
            <a:ext cx="5868442" cy="417614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744072" y="1952836"/>
            <a:ext cx="4716524" cy="34203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744631" y="1376772"/>
            <a:ext cx="467996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99A382B-4ECA-2442-A9DC-7634D2103E67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13571"/>
      </p:ext>
    </p:extLst>
  </p:cSld>
  <p:clrMapOvr>
    <a:masterClrMapping/>
  </p:clrMapOvr>
  <p:transition spd="med"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descrip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530846" y="1485900"/>
            <a:ext cx="4841348" cy="465534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Date Placeholder 50"/>
          <p:cNvSpPr>
            <a:spLocks noGrp="1"/>
          </p:cNvSpPr>
          <p:nvPr>
            <p:ph type="dt" sz="half" idx="59"/>
          </p:nvPr>
        </p:nvSpPr>
        <p:spPr/>
        <p:txBody>
          <a:bodyPr/>
          <a:lstStyle/>
          <a:p>
            <a:fld id="{2E5A38B8-46BA-D943-92C7-FC98DD8C5BAB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52" name="Footer Placeholder 51"/>
          <p:cNvSpPr>
            <a:spLocks noGrp="1"/>
          </p:cNvSpPr>
          <p:nvPr>
            <p:ph type="ftr" sz="quarter" idx="60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62"/>
          </p:nvPr>
        </p:nvSpPr>
        <p:spPr>
          <a:xfrm>
            <a:off x="5524790" y="1371600"/>
            <a:ext cx="6056896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3600"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5662150" y="4907498"/>
            <a:ext cx="357660" cy="35770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9840416" y="4907498"/>
            <a:ext cx="357660" cy="35770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7752184" y="4907498"/>
            <a:ext cx="357660" cy="357706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63"/>
          </p:nvPr>
        </p:nvSpPr>
        <p:spPr>
          <a:xfrm>
            <a:off x="5663952" y="5373216"/>
            <a:ext cx="1944216" cy="7556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64"/>
          </p:nvPr>
        </p:nvSpPr>
        <p:spPr>
          <a:xfrm>
            <a:off x="7752184" y="5373216"/>
            <a:ext cx="1944216" cy="7556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65"/>
          </p:nvPr>
        </p:nvSpPr>
        <p:spPr>
          <a:xfrm>
            <a:off x="9840416" y="5373216"/>
            <a:ext cx="1944216" cy="7556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66"/>
          </p:nvPr>
        </p:nvSpPr>
        <p:spPr>
          <a:xfrm>
            <a:off x="6098381" y="4905164"/>
            <a:ext cx="1509787" cy="432048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600"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67"/>
          </p:nvPr>
        </p:nvSpPr>
        <p:spPr>
          <a:xfrm>
            <a:off x="8184232" y="4905164"/>
            <a:ext cx="1509787" cy="432048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600"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68"/>
          </p:nvPr>
        </p:nvSpPr>
        <p:spPr>
          <a:xfrm>
            <a:off x="10272464" y="4869160"/>
            <a:ext cx="1509787" cy="432048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600"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69"/>
          </p:nvPr>
        </p:nvSpPr>
        <p:spPr>
          <a:xfrm>
            <a:off x="5519738" y="1989138"/>
            <a:ext cx="6084888" cy="2663825"/>
          </a:xfrm>
          <a:prstGeom prst="rect">
            <a:avLst/>
          </a:prstGeom>
        </p:spPr>
        <p:txBody>
          <a:bodyPr vert="horz"/>
          <a:lstStyle>
            <a:lvl1pPr marL="0" indent="0" algn="l">
              <a:spcBef>
                <a:spcPts val="1500"/>
              </a:spcBef>
              <a:buFontTx/>
              <a:buNone/>
              <a:defRPr sz="2000"/>
            </a:lvl1pPr>
            <a:lvl2pPr marL="222250" indent="0" algn="l">
              <a:spcBef>
                <a:spcPts val="1500"/>
              </a:spcBef>
              <a:buFontTx/>
              <a:buNone/>
              <a:defRPr sz="2000"/>
            </a:lvl2pPr>
            <a:lvl3pPr marL="381000" indent="0" algn="l">
              <a:spcBef>
                <a:spcPts val="1500"/>
              </a:spcBef>
              <a:buFontTx/>
              <a:buNone/>
              <a:defRPr sz="2000"/>
            </a:lvl3pPr>
            <a:lvl4pPr marL="508000" indent="0" algn="l">
              <a:spcBef>
                <a:spcPts val="1500"/>
              </a:spcBef>
              <a:buFontTx/>
              <a:buNone/>
              <a:defRPr sz="2000"/>
            </a:lvl4pPr>
            <a:lvl5pPr marL="635000" indent="0" algn="l">
              <a:spcBef>
                <a:spcPts val="1500"/>
              </a:spcBef>
              <a:buFontTx/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537869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196752"/>
            <a:ext cx="10801200" cy="4104456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7500" baseline="0">
                <a:latin typeface="Trashhand"/>
                <a:cs typeface="Trashhand"/>
              </a:defRPr>
            </a:lvl1pPr>
            <a:lvl2pPr algn="l">
              <a:defRPr sz="3600">
                <a:latin typeface="Oswald Light"/>
                <a:cs typeface="Oswald Light"/>
              </a:defRPr>
            </a:lvl2pPr>
            <a:lvl3pPr algn="l">
              <a:defRPr sz="3600">
                <a:latin typeface="Oswald Light"/>
                <a:cs typeface="Oswald Light"/>
              </a:defRPr>
            </a:lvl3pPr>
            <a:lvl4pPr algn="l">
              <a:defRPr sz="3600">
                <a:latin typeface="Oswald Light"/>
                <a:cs typeface="Oswald Light"/>
              </a:defRPr>
            </a:lvl4pPr>
            <a:lvl5pPr algn="l">
              <a:defRPr sz="3600">
                <a:latin typeface="Oswald Light"/>
                <a:cs typeface="Oswald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41350" y="127000"/>
            <a:ext cx="10337800" cy="96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4000" spc="150">
                <a:latin typeface="Sketch Rockwell"/>
                <a:cs typeface="Sketch Rockwell"/>
              </a:defRPr>
            </a:lvl1pPr>
          </a:lstStyle>
          <a:p>
            <a:pPr lvl="0"/>
            <a:r>
              <a:rPr lang="en-US" dirty="0">
                <a:sym typeface="Amatic SC Bold" charset="0"/>
              </a:rPr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11028548" y="80628"/>
            <a:ext cx="1163452" cy="1340768"/>
          </a:xfrm>
          <a:prstGeom prst="rect">
            <a:avLst/>
          </a:prstGeom>
        </p:spPr>
        <p:txBody>
          <a:bodyPr vert="horz"/>
          <a:lstStyle>
            <a:lvl1pPr>
              <a:defRPr sz="8500">
                <a:latin typeface="Sketch Rockwell"/>
                <a:cs typeface="Sketch Rockwell"/>
              </a:defRPr>
            </a:lvl1pPr>
            <a:lvl2pPr>
              <a:defRPr sz="7500">
                <a:latin typeface="Sketch Gothic Light"/>
                <a:cs typeface="Sketch Gothic Light"/>
              </a:defRPr>
            </a:lvl2pPr>
            <a:lvl3pPr>
              <a:defRPr sz="7500">
                <a:latin typeface="Sketch Gothic Light"/>
                <a:cs typeface="Sketch Gothic Light"/>
              </a:defRPr>
            </a:lvl3pPr>
            <a:lvl4pPr>
              <a:defRPr sz="7500">
                <a:latin typeface="Sketch Gothic Light"/>
                <a:cs typeface="Sketch Gothic Light"/>
              </a:defRPr>
            </a:lvl4pPr>
            <a:lvl5pPr>
              <a:defRPr sz="7500">
                <a:latin typeface="Sketch Gothic Light"/>
                <a:cs typeface="Sketch Gothic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BC60F2A-8154-4B4B-B09F-53F59B70F885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727415"/>
      </p:ext>
    </p:extLst>
  </p:cSld>
  <p:clrMapOvr>
    <a:masterClrMapping/>
  </p:clrMapOvr>
  <p:transition spd="slow"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695400" y="1376772"/>
            <a:ext cx="10837204" cy="42484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chart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AE74EE9-F2EE-5548-9F4D-0475526B60B6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87586"/>
      </p:ext>
    </p:extLst>
  </p:cSld>
  <p:clrMapOvr>
    <a:masterClrMapping/>
  </p:clrMapOvr>
  <p:transition spd="med">
    <p:fade thruBlk="1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4DBE8-797A-7D4B-8F2F-63900DE8D726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15243"/>
      </p:ext>
    </p:extLst>
  </p:cSld>
  <p:clrMapOvr>
    <a:masterClrMapping/>
  </p:clrMapOvr>
  <p:transition spd="med">
    <p:fade thruBlk="1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En bild som visar inomhus, person, kläder, säng&#10;&#10;Automatiskt genererad beskrivning">
            <a:extLst>
              <a:ext uri="{FF2B5EF4-FFF2-40B4-BE49-F238E27FC236}">
                <a16:creationId xmlns:a16="http://schemas.microsoft.com/office/drawing/2014/main" id="{FD577F57-CC54-6945-BAC2-E64D467DCE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25"/>
          <a:stretch/>
        </p:blipFill>
        <p:spPr>
          <a:xfrm>
            <a:off x="-1" y="-1"/>
            <a:ext cx="12229429" cy="6858001"/>
          </a:xfrm>
          <a:prstGeom prst="rect">
            <a:avLst/>
          </a:prstGeom>
        </p:spPr>
      </p:pic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4AF1AF8-AEB3-4116-8430-06FC44EBF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1A289FA-712F-4274-85D4-A75BCA2F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671829A-BDA1-44EB-AC24-5A2D4958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 8">
            <a:extLst>
              <a:ext uri="{FF2B5EF4-FFF2-40B4-BE49-F238E27FC236}">
                <a16:creationId xmlns:a16="http://schemas.microsoft.com/office/drawing/2014/main" id="{21B39BC8-761D-7F4E-B842-C5AB9DF67C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770273"/>
            <a:ext cx="10817774" cy="331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086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inomhus, person, kläder, säng&#10;&#10;Automatiskt genererad beskrivning">
            <a:extLst>
              <a:ext uri="{FF2B5EF4-FFF2-40B4-BE49-F238E27FC236}">
                <a16:creationId xmlns:a16="http://schemas.microsoft.com/office/drawing/2014/main" id="{991A3EB1-57B4-40EF-95D6-995972EED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25"/>
          <a:stretch/>
        </p:blipFill>
        <p:spPr>
          <a:xfrm>
            <a:off x="-1" y="-1"/>
            <a:ext cx="12229429" cy="685800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B6A404F0-26B7-4344-BE0D-B2B7E95D0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02F5B25-1D10-4B7A-9F16-4EA2CAD28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4AF1AF8-AEB3-4116-8430-06FC44EBF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1A289FA-712F-4274-85D4-A75BCA2F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671829A-BDA1-44EB-AC24-5A2D4958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 8">
            <a:extLst>
              <a:ext uri="{FF2B5EF4-FFF2-40B4-BE49-F238E27FC236}">
                <a16:creationId xmlns:a16="http://schemas.microsoft.com/office/drawing/2014/main" id="{21B39BC8-761D-7F4E-B842-C5AB9DF67C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" y="109538"/>
            <a:ext cx="2857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820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FA2961-3025-4BE0-A441-C8F530F6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C7EBE1B-C25E-4DA5-9494-CC7206124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  <a:lvl2pPr>
              <a:defRPr>
                <a:solidFill>
                  <a:srgbClr val="212B8C"/>
                </a:solidFill>
              </a:defRPr>
            </a:lvl2pPr>
            <a:lvl3pPr>
              <a:defRPr>
                <a:solidFill>
                  <a:srgbClr val="212B8C"/>
                </a:solidFill>
              </a:defRPr>
            </a:lvl3pPr>
            <a:lvl4pPr>
              <a:defRPr>
                <a:solidFill>
                  <a:srgbClr val="212B8C"/>
                </a:solidFill>
              </a:defRPr>
            </a:lvl4pPr>
            <a:lvl5pPr>
              <a:defRPr>
                <a:solidFill>
                  <a:srgbClr val="212B8C"/>
                </a:solidFill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C10BAAD-6EBA-4298-B3AA-861CCA58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524638F-3775-4189-9FC0-E652FC4ED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FED8CD3-7FD8-48A0-9898-D976FE45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2AE52B67-CC8D-B643-8D56-29D25CF915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236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D8FB69-F31C-43FF-9EAE-E3E34CE9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FCC2D29-260A-4676-B64D-74ACABA3A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499410"/>
          </a:xfrm>
        </p:spPr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  <a:lvl2pPr>
              <a:defRPr>
                <a:solidFill>
                  <a:srgbClr val="212B8C"/>
                </a:solidFill>
              </a:defRPr>
            </a:lvl2pPr>
            <a:lvl3pPr>
              <a:defRPr>
                <a:solidFill>
                  <a:srgbClr val="212B8C"/>
                </a:solidFill>
              </a:defRPr>
            </a:lvl3pPr>
            <a:lvl4pPr>
              <a:defRPr>
                <a:solidFill>
                  <a:srgbClr val="212B8C"/>
                </a:solidFill>
              </a:defRPr>
            </a:lvl4pPr>
            <a:lvl5pPr>
              <a:defRPr>
                <a:solidFill>
                  <a:srgbClr val="212B8C"/>
                </a:solidFill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EC390FC-B8B3-46BC-B0C4-9B6ED738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35EEB4B-ACE4-44E2-B935-989043446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6001860-9600-4917-B5B7-C72CA2E9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43C862E6-7BC8-DA45-B879-FE200FD56A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  <p:sp>
        <p:nvSpPr>
          <p:cNvPr id="12" name="Platshållare för innehåll 11">
            <a:extLst>
              <a:ext uri="{FF2B5EF4-FFF2-40B4-BE49-F238E27FC236}">
                <a16:creationId xmlns:a16="http://schemas.microsoft.com/office/drawing/2014/main" id="{BE336586-3C12-40D1-9BF6-3C36903C95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6"/>
            <a:ext cx="5181600" cy="349941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576301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D8FB69-F31C-43FF-9EAE-E3E34CE9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FCC2D29-260A-4676-B64D-74ACABA3A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499410"/>
          </a:xfrm>
        </p:spPr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  <a:lvl2pPr>
              <a:defRPr>
                <a:solidFill>
                  <a:srgbClr val="212B8C"/>
                </a:solidFill>
              </a:defRPr>
            </a:lvl2pPr>
            <a:lvl3pPr>
              <a:defRPr>
                <a:solidFill>
                  <a:srgbClr val="212B8C"/>
                </a:solidFill>
              </a:defRPr>
            </a:lvl3pPr>
            <a:lvl4pPr>
              <a:defRPr>
                <a:solidFill>
                  <a:srgbClr val="212B8C"/>
                </a:solidFill>
              </a:defRPr>
            </a:lvl4pPr>
            <a:lvl5pPr>
              <a:defRPr>
                <a:solidFill>
                  <a:srgbClr val="212B8C"/>
                </a:solidFill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EC390FC-B8B3-46BC-B0C4-9B6ED738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35EEB4B-ACE4-44E2-B935-989043446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6001860-9600-4917-B5B7-C72CA2E9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5B30FCC6-1010-1547-A2DE-6FDBAC94E9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884" y="1825625"/>
            <a:ext cx="5249115" cy="3499410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43C862E6-7BC8-DA45-B879-FE200FD56A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21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6F5DF64-7B22-4A4D-8A5A-EBA77E8B1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BE7F9A7-D9FB-469C-B36D-700482892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D1240D3-8957-4321-A7E0-AAB5A1549FB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sv-SE"/>
              <a:t>Nivå 1</a:t>
            </a:r>
          </a:p>
          <a:p>
            <a:pPr lvl="1"/>
            <a:r>
              <a:rPr lang="sv-SE"/>
              <a:t>Nivå 2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9888C900-D8D1-4366-861C-EE5FD49F7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9258D516-146C-4455-8824-DFEF3D112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FF3922B1-E4B9-4C2C-A2FF-878254F3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22D70107-9562-024D-BFA3-159FCD1213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6" r="-94"/>
          <a:stretch/>
        </p:blipFill>
        <p:spPr>
          <a:xfrm>
            <a:off x="6965484" y="1678314"/>
            <a:ext cx="3857478" cy="4511349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26BBE9F5-BBFA-E34B-9479-845D871205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863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atist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9D3182-4D94-49E8-B0BC-8B851E08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6627"/>
            <a:ext cx="10515600" cy="1500188"/>
          </a:xfrm>
        </p:spPr>
        <p:txBody>
          <a:bodyPr anchor="b">
            <a:normAutofit/>
          </a:bodyPr>
          <a:lstStyle>
            <a:lvl1pPr>
              <a:defRPr sz="4500">
                <a:solidFill>
                  <a:srgbClr val="212B8C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0C74BB5-6F94-45D0-9D2F-5D7E2B262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826080"/>
            <a:ext cx="10515600" cy="671231"/>
          </a:xfrm>
        </p:spPr>
        <p:txBody>
          <a:bodyPr/>
          <a:lstStyle>
            <a:lvl1pPr marL="0" indent="0">
              <a:buNone/>
              <a:defRPr sz="2400">
                <a:solidFill>
                  <a:srgbClr val="212B8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ED5008F-F8CA-44D5-8864-636D930C3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2237F05-9556-4F19-8D86-4D77D261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6C82433-0BE0-4D74-9023-60EA4A224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8452B55-1FD2-6440-860E-56F83C72109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30249272"/>
              </p:ext>
            </p:extLst>
          </p:nvPr>
        </p:nvGraphicFramePr>
        <p:xfrm>
          <a:off x="831850" y="2413390"/>
          <a:ext cx="5782662" cy="3894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4C2D81A-B88A-D744-B936-4D1194AEADC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048390489"/>
              </p:ext>
            </p:extLst>
          </p:nvPr>
        </p:nvGraphicFramePr>
        <p:xfrm>
          <a:off x="7144284" y="2545676"/>
          <a:ext cx="4203166" cy="3670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Bildobjekt 10">
            <a:extLst>
              <a:ext uri="{FF2B5EF4-FFF2-40B4-BE49-F238E27FC236}">
                <a16:creationId xmlns:a16="http://schemas.microsoft.com/office/drawing/2014/main" id="{A12E9A92-D164-1742-B0AF-B9CF626876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62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ACFDE469-F80C-DD44-957F-9946DE32A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8" b="7158"/>
          <a:stretch/>
        </p:blipFill>
        <p:spPr>
          <a:xfrm>
            <a:off x="-56350" y="-71077"/>
            <a:ext cx="12248350" cy="7000154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7D73F60-6FB9-47BB-88D5-E42E8B7C8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535"/>
            <a:ext cx="6976462" cy="2070714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9B0A589-655B-49BE-9D5F-2434DF6B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93DD358-C9D6-4D70-B48B-231686269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76E7A12-77F9-4B39-AFDA-6BEA15B6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0945A506-D32C-EB4F-A1F9-4E6A8020CE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" y="109538"/>
            <a:ext cx="2857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43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No Title - Oswa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7388" y="872716"/>
            <a:ext cx="11017224" cy="4752529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7500">
                <a:latin typeface="Sketch ROCKWELL"/>
                <a:cs typeface="Sketch ROCKWELL"/>
              </a:defRPr>
            </a:lvl1pPr>
            <a:lvl2pPr algn="l">
              <a:defRPr sz="3600">
                <a:latin typeface="Oswald Light"/>
                <a:cs typeface="Oswald Light"/>
              </a:defRPr>
            </a:lvl2pPr>
            <a:lvl3pPr algn="l">
              <a:defRPr sz="3600">
                <a:latin typeface="Oswald Light"/>
                <a:cs typeface="Oswald Light"/>
              </a:defRPr>
            </a:lvl3pPr>
            <a:lvl4pPr algn="l">
              <a:defRPr sz="3600">
                <a:latin typeface="Oswald Light"/>
                <a:cs typeface="Oswald Light"/>
              </a:defRPr>
            </a:lvl4pPr>
            <a:lvl5pPr algn="l">
              <a:defRPr sz="36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7EDD-19CF-7C43-B6B9-D1BF17831ADC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60310"/>
      </p:ext>
    </p:extLst>
  </p:cSld>
  <p:clrMapOvr>
    <a:masterClrMapping/>
  </p:clrMapOvr>
  <p:transition spd="slow">
    <p:fade thruBlk="1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45FC7E0-788D-443C-ADB3-B36885B6D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4762063B-8C80-4F7F-BAED-C8D09408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752A459-8F68-4953-B6B7-E946093CB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E8AB12D8-01F5-0044-A186-4681735BAA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7F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E600FC87-320C-F94E-B25D-36B10906C9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5" b="13287"/>
          <a:stretch/>
        </p:blipFill>
        <p:spPr>
          <a:xfrm>
            <a:off x="-1" y="2228370"/>
            <a:ext cx="5220015" cy="235899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40305C9A-2C21-A944-A80D-5A13C654A647}"/>
              </a:ext>
            </a:extLst>
          </p:cNvPr>
          <p:cNvSpPr txBox="1"/>
          <p:nvPr userDrawn="1"/>
        </p:nvSpPr>
        <p:spPr>
          <a:xfrm>
            <a:off x="5555556" y="2376817"/>
            <a:ext cx="59474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0" i="0" kern="1200">
                <a:solidFill>
                  <a:schemeClr val="bg1"/>
                </a:solidFill>
                <a:effectLst/>
                <a:latin typeface="IBM Plex Sans Thin" panose="020B0203050203000203" pitchFamily="34" charset="0"/>
                <a:ea typeface="+mn-ea"/>
                <a:cs typeface="+mn-cs"/>
              </a:rPr>
              <a:t>Med kompetens som verktyg inspirerar vi människor och organisationer att växa och utvecklas</a:t>
            </a:r>
          </a:p>
        </p:txBody>
      </p:sp>
      <p:pic>
        <p:nvPicPr>
          <p:cNvPr id="10" name="Bild 9">
            <a:extLst>
              <a:ext uri="{FF2B5EF4-FFF2-40B4-BE49-F238E27FC236}">
                <a16:creationId xmlns:a16="http://schemas.microsoft.com/office/drawing/2014/main" id="{586A096C-7D72-3942-802B-9BD9DCABF0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90" y="6173786"/>
            <a:ext cx="119062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2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97C76D-226F-489C-9D17-EB233F32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27D61E6-0F59-40AF-A1F2-E4B7C4956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8978AF5-60C3-4D50-886D-A398B3871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7F564F86-BC58-4484-9FCD-B290FB232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AF03B39D-6229-4387-87E6-14A6497F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067EB9B-0019-487B-839F-1FCADB75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E042115B-97D3-1143-86B8-25E6866B6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892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27DD1D6-BF30-4929-923A-12493A56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8ECEB348-864E-4193-BA0D-221E72D50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B48CD93-0C7E-41D9-9DF6-37BEDD962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DD3FD29-5909-4A8C-817C-B6805785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349E99F-9F8B-4825-849A-5261B706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A6101309-1793-794A-85B7-0077672C79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7" r="-73"/>
          <a:stretch/>
        </p:blipFill>
        <p:spPr>
          <a:xfrm>
            <a:off x="4949329" y="457200"/>
            <a:ext cx="6408142" cy="5411788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1FEB241A-7E88-664D-977E-4E81E3EAB9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860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7D02486-94CE-4294-A8F1-8B1781E1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CDDA7157-9AED-4501-94B4-ED6957633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27A5D8D-92A0-450B-8C94-3ABE65620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05BA6D4-8987-4AB3-8B86-28808038D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02C3E9D-DD3A-491E-987F-2868E3469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F005CD40-E84C-D84E-841E-558A67B511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523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CBE78B94-4B6E-4F11-BF7E-62EBFB8BF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EFCA473-745A-4183-B837-8B3C12FE9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922A77C-80B3-4000-B3E7-3890FFD0A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963C66E-1246-4312-8059-D24422FC1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5E3E063-4CE8-41B6-88D7-98140F35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F3F99172-FA1C-AF46-A9E1-6E85C6A344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81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573CF-6DF8-4513-9E6B-3F2314588DB4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CC9F6-FDFF-4934-8AE5-885A52A9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658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55882"/>
      </p:ext>
    </p:extLst>
  </p:cSld>
  <p:clrMapOvr>
    <a:masterClrMapping/>
  </p:clrMapOvr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18210"/>
      </p:ext>
    </p:extLst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3042"/>
      </p:ext>
    </p:extLst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92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No Title - Am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88" y="872716"/>
            <a:ext cx="11017224" cy="4752529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7500">
                <a:latin typeface="Trashhand"/>
                <a:cs typeface="Trashhand"/>
              </a:defRPr>
            </a:lvl1pPr>
            <a:lvl2pPr algn="l">
              <a:defRPr sz="3600">
                <a:latin typeface="Oswald Light"/>
                <a:cs typeface="Oswald Light"/>
              </a:defRPr>
            </a:lvl2pPr>
            <a:lvl3pPr algn="l">
              <a:defRPr sz="3600">
                <a:latin typeface="Oswald Light"/>
                <a:cs typeface="Oswald Light"/>
              </a:defRPr>
            </a:lvl3pPr>
            <a:lvl4pPr algn="l">
              <a:defRPr sz="3600">
                <a:latin typeface="Oswald Light"/>
                <a:cs typeface="Oswald Light"/>
              </a:defRPr>
            </a:lvl4pPr>
            <a:lvl5pPr algn="l">
              <a:defRPr sz="3600">
                <a:latin typeface="Oswald Light"/>
                <a:cs typeface="Oswald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D4E9-D786-F94D-A860-CDCC6D168D62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26380"/>
      </p:ext>
    </p:extLst>
  </p:cSld>
  <p:clrMapOvr>
    <a:masterClrMapping/>
  </p:clrMapOvr>
  <p:transition spd="slow">
    <p:fade thruBlk="1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505786"/>
      </p:ext>
    </p:extLst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53342"/>
      </p:ext>
    </p:extLst>
  </p:cSld>
  <p:clrMapOvr>
    <a:masterClrMapping/>
  </p:clrMapOvr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36512"/>
      </p:ext>
    </p:extLst>
  </p:cSld>
  <p:clrMapOvr>
    <a:masterClrMapping/>
  </p:clrMapOvr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98473"/>
      </p:ext>
    </p:extLst>
  </p:cSld>
  <p:clrMapOvr>
    <a:masterClrMapping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3008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9999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42011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1557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460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93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ketch Rockwell"/>
                <a:cs typeface="Sketch Rockwel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1900" y="1511300"/>
            <a:ext cx="9747250" cy="3746500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ct val="100000"/>
              </a:lnSpc>
              <a:buSzPct val="116000"/>
              <a:buFont typeface="Amatic SC Bold"/>
              <a:buChar char="*"/>
              <a:defRPr sz="4000">
                <a:latin typeface="Trashhand"/>
                <a:cs typeface="Trashhand"/>
              </a:defRPr>
            </a:lvl1pPr>
            <a:lvl2pPr marL="650875" indent="-428625">
              <a:lnSpc>
                <a:spcPct val="100000"/>
              </a:lnSpc>
              <a:buSzPct val="116000"/>
              <a:buFont typeface="Amatic SC Bold"/>
              <a:buChar char="*"/>
              <a:defRPr sz="3600">
                <a:latin typeface="Trashhand"/>
                <a:cs typeface="Trashhand"/>
              </a:defRPr>
            </a:lvl2pPr>
            <a:lvl3pPr marL="809625" indent="-428625">
              <a:lnSpc>
                <a:spcPct val="100000"/>
              </a:lnSpc>
              <a:buSzPct val="116000"/>
              <a:buFont typeface="Amatic SC Bold"/>
              <a:buChar char="*"/>
              <a:defRPr sz="3300">
                <a:latin typeface="Trashhand"/>
                <a:cs typeface="Trashhand"/>
              </a:defRPr>
            </a:lvl3pPr>
            <a:lvl4pPr marL="1016000" indent="-508000">
              <a:buSzPct val="80000"/>
              <a:buFont typeface="Lucida Grande"/>
              <a:buChar char="✳"/>
              <a:defRPr/>
            </a:lvl4pPr>
            <a:lvl5pPr marL="1143000" indent="-508000">
              <a:buSzPct val="80000"/>
              <a:buFont typeface="Lucida Grande"/>
              <a:buChar char="✳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7F40-FB1E-FA42-A04C-742A79767935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193608"/>
      </p:ext>
    </p:extLst>
  </p:cSld>
  <p:clrMapOvr>
    <a:masterClrMapping/>
  </p:clrMapOvr>
  <p:transition spd="med">
    <p:fade thruBlk="1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120247"/>
      </p:ext>
    </p:extLst>
  </p:cSld>
  <p:clrMapOvr>
    <a:masterClrMapping/>
  </p:clrMapOvr>
  <p:hf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848499"/>
      </p:ext>
    </p:extLst>
  </p:cSld>
  <p:clrMapOvr>
    <a:masterClrMapping/>
  </p:clrMapOvr>
  <p:hf hd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659396" y="1376772"/>
            <a:ext cx="5904917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32442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3392996"/>
            <a:ext cx="4644516" cy="187194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816081" y="209685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281693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00F3DF0-DB16-074C-980F-21389918C50E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79815"/>
      </p:ext>
    </p:extLst>
  </p:cSld>
  <p:clrMapOvr>
    <a:masterClrMapping/>
  </p:clrMapOvr>
  <p:transition spd="med">
    <p:fade thruBlk="1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695400" y="1376772"/>
            <a:ext cx="10837204" cy="42484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chart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AE74EE9-F2EE-5548-9F4D-0475526B60B6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03775"/>
      </p:ext>
    </p:extLst>
  </p:cSld>
  <p:clrMapOvr>
    <a:masterClrMapping/>
  </p:clrMapOvr>
  <p:transition spd="med">
    <p:fade thruBlk="1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s with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659607" y="1196752"/>
            <a:ext cx="5868442" cy="417614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744072" y="1952836"/>
            <a:ext cx="4716524" cy="34203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744631" y="1376772"/>
            <a:ext cx="467996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99A382B-4ECA-2442-A9DC-7634D2103E67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42609"/>
      </p:ext>
    </p:extLst>
  </p:cSld>
  <p:clrMapOvr>
    <a:masterClrMapping/>
  </p:clrMapOvr>
  <p:transition spd="med">
    <p:fade thruBlk="1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68446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659396" y="1377157"/>
            <a:ext cx="5903913" cy="3887788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media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3392996"/>
            <a:ext cx="4644516" cy="187194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816081" y="209685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281693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F5EDCFB-F0E2-C34B-BCAA-91CF2CF4187F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81424"/>
      </p:ext>
    </p:extLst>
  </p:cSld>
  <p:clrMapOvr>
    <a:masterClrMapping/>
  </p:clrMapOvr>
  <p:transition spd="med">
    <p:fade thruBlk="1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3144044" y="1377157"/>
            <a:ext cx="5903913" cy="3887788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media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98CF91-D692-0B4B-B84D-1731F7641C3F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71306"/>
      </p:ext>
    </p:extLst>
  </p:cSld>
  <p:clrMapOvr>
    <a:masterClrMapping/>
  </p:clrMapOvr>
  <p:transition spd="med">
    <p:fade thruBlk="1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0" y="-8620"/>
            <a:ext cx="12192000" cy="6858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41F8F6D-15E7-384F-8CF4-0E8EDCD0EB31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41189"/>
      </p:ext>
    </p:extLst>
  </p:cSld>
  <p:clrMapOvr>
    <a:masterClrMapping/>
  </p:clrMapOvr>
  <p:transition spd="med">
    <p:fade thruBlk="1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Image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3755740" y="1376772"/>
            <a:ext cx="2808573" cy="1836204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32442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1952836"/>
            <a:ext cx="4644516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3755740" y="3428740"/>
            <a:ext cx="2808573" cy="1836204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695400" y="1376772"/>
            <a:ext cx="2808573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17EE5475-0EB9-6042-9C54-082549C3B4AE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794252"/>
      </p:ext>
    </p:extLst>
  </p:cSld>
  <p:clrMapOvr>
    <a:masterClrMapping/>
  </p:clrMapOvr>
  <p:transition spd="med">
    <p:fade thruBlk="1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IMAGE WITH LEF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357" y="1628775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357" y="2384884"/>
            <a:ext cx="4500563" cy="28800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51556" b="-64085"/>
          <a:stretch/>
        </p:blipFill>
        <p:spPr>
          <a:xfrm>
            <a:off x="1127448" y="2255726"/>
            <a:ext cx="4752652" cy="9377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7F9FCD-AA18-B04D-A603-3901A36485BE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098382" y="1628800"/>
            <a:ext cx="4858531" cy="3672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32746357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1900" y="1511300"/>
            <a:ext cx="9747250" cy="3746500"/>
          </a:xfrm>
          <a:prstGeom prst="rect">
            <a:avLst/>
          </a:prstGeom>
        </p:spPr>
        <p:txBody>
          <a:bodyPr/>
          <a:lstStyle>
            <a:lvl1pPr marL="685800" indent="-685800">
              <a:lnSpc>
                <a:spcPct val="100000"/>
              </a:lnSpc>
              <a:buSzPct val="80000"/>
              <a:buFont typeface="+mj-lt"/>
              <a:buAutoNum type="arabicPeriod"/>
              <a:defRPr sz="4000">
                <a:latin typeface="Trashhand"/>
                <a:cs typeface="Trashhand"/>
              </a:defRPr>
            </a:lvl1pPr>
            <a:lvl2pPr marL="908050" indent="-685800">
              <a:lnSpc>
                <a:spcPct val="100000"/>
              </a:lnSpc>
              <a:buSzPct val="80000"/>
              <a:buFont typeface="+mj-lt"/>
              <a:buAutoNum type="arabicPeriod"/>
              <a:defRPr sz="3600">
                <a:latin typeface="Trashhand"/>
                <a:cs typeface="Trashhand"/>
              </a:defRPr>
            </a:lvl2pPr>
            <a:lvl3pPr marL="952500" indent="-571500">
              <a:lnSpc>
                <a:spcPct val="100000"/>
              </a:lnSpc>
              <a:buSzPct val="80000"/>
              <a:buFont typeface="+mj-lt"/>
              <a:buAutoNum type="arabicPeriod"/>
              <a:defRPr sz="3300">
                <a:latin typeface="Trashhand"/>
                <a:cs typeface="Trashhand"/>
              </a:defRPr>
            </a:lvl3pPr>
            <a:lvl4pPr marL="1016000" indent="-508000">
              <a:buSzPct val="80000"/>
              <a:buFont typeface="Lucida Grande"/>
              <a:buChar char="✳"/>
              <a:defRPr/>
            </a:lvl4pPr>
            <a:lvl5pPr marL="1143000" indent="-508000">
              <a:buSzPct val="80000"/>
              <a:buFont typeface="Lucida Grande"/>
              <a:buChar char="✳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2B863-B908-7444-8395-C157EB42873F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25371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357" y="1628775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312024" y="1628775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357" y="2384884"/>
            <a:ext cx="4500563" cy="28800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312024" y="2384884"/>
            <a:ext cx="4500563" cy="28800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448" y="2255726"/>
            <a:ext cx="9810750" cy="571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7F9FCD-AA18-B04D-A603-3901A36485BE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7585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image" Target="../media/image1.jpg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889000"/>
            <a:ext cx="1219200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06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slow">
    <p:fade thruBlk="1"/>
  </p:transition>
  <p:txStyles>
    <p:titleStyle>
      <a:lvl1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1000" spc="150">
          <a:solidFill>
            <a:srgbClr val="FFFFFF"/>
          </a:solidFill>
          <a:latin typeface="Sketch Rockwell"/>
          <a:ea typeface="+mj-ea"/>
          <a:cs typeface="Sketch Rockwell"/>
          <a:sym typeface="Amatic SC Bold" charset="0"/>
        </a:defRPr>
      </a:lvl1pPr>
      <a:lvl2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2286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4572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6858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9144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228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685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7917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 spc="150">
                <a:solidFill>
                  <a:schemeClr val="bg1"/>
                </a:solidFill>
                <a:latin typeface="Trashhand"/>
                <a:cs typeface="Trashhand"/>
              </a:defRPr>
            </a:lvl1pPr>
          </a:lstStyle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609600" y="647917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 spc="15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fld id="{24B4D3A4-999F-BA46-8C1F-3154D5C86F8C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Sketch rockwell"/>
                <a:cs typeface="Sketch rockwell"/>
              </a:defRPr>
            </a:lvl1pPr>
          </a:lstStyle>
          <a:p>
            <a:fld id="{800BB34E-C11C-6B4D-B94D-17560CD4AA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transition spd="slow">
    <p:fade thruBlk="1"/>
  </p:transition>
  <p:hf hdr="0"/>
  <p:txStyles>
    <p:titleStyle>
      <a:lvl1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j-lt"/>
          <a:ea typeface="+mj-ea"/>
          <a:cs typeface="+mj-cs"/>
          <a:sym typeface="Amatic SC Bold" charset="0"/>
        </a:defRPr>
      </a:lvl1pPr>
      <a:lvl2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228600"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457200"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685800"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914400"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228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685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2150" y="292100"/>
            <a:ext cx="10840454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7917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 spc="150">
                <a:solidFill>
                  <a:schemeClr val="bg1"/>
                </a:solidFill>
                <a:latin typeface="Trashhand"/>
                <a:cs typeface="Trashhand"/>
              </a:defRPr>
            </a:lvl1pPr>
          </a:lstStyle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609600" y="647917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 spc="15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fld id="{B3C4F8B2-176A-3E45-9260-FC506BAB0BE6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150">
                <a:solidFill>
                  <a:srgbClr val="FFFFFF"/>
                </a:solidFill>
                <a:latin typeface="Sketch rockwell"/>
                <a:cs typeface="Sketch rockwell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4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  <p:sldLayoutId id="2147483702" r:id="rId34"/>
    <p:sldLayoutId id="2147483703" r:id="rId35"/>
  </p:sldLayoutIdLst>
  <p:transition spd="med">
    <p:fade thruBlk="1"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spc="150">
          <a:solidFill>
            <a:srgbClr val="FFFFFF"/>
          </a:solidFill>
          <a:latin typeface="Sketch Rockwell"/>
          <a:ea typeface="+mj-ea"/>
          <a:cs typeface="Sketch Rockwell"/>
          <a:sym typeface="Amatic SC Bol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2286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4572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6858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9144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marL="5080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1pPr>
      <a:lvl2pPr marL="73025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2pPr>
      <a:lvl3pPr marL="8890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3pPr>
      <a:lvl4pPr marL="10160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4pPr>
      <a:lvl5pPr marL="11430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5pPr>
      <a:lvl6pPr marL="13716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6pPr>
      <a:lvl7pPr marL="16002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7pPr>
      <a:lvl8pPr marL="18288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8pPr>
      <a:lvl9pPr marL="20574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9pPr>
    </p:bodyStyle>
    <p:otherStyle>
      <a:defPPr>
        <a:defRPr lang="en-U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9C263574-F3AC-44AA-AE6A-0F22BA602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0F0942E-E982-4A76-8F5B-FF2F7CFBA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ED88A9B-2764-4152-8733-D6183808FE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EC6AFA7-F7AE-497D-ACA2-0C6ABF745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690948C-8963-4CD8-851E-30B96831B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494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212B8C"/>
          </a:solidFill>
          <a:latin typeface="IBM Plex Sans Light" panose="020B040305020300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12B8C"/>
          </a:solidFill>
          <a:latin typeface="IBM Plex Sans" panose="020B050305020300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12B8C"/>
          </a:solidFill>
          <a:latin typeface="IBM Plex Sans" panose="020B050305020300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12B8C"/>
          </a:solidFill>
          <a:latin typeface="IBM Plex Sans" panose="020B050305020300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12B8C"/>
          </a:solidFill>
          <a:latin typeface="IBM Plex Sans" panose="020B050305020300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12B8C"/>
          </a:solidFill>
          <a:latin typeface="IBM Plex Sans" panose="020B050305020300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8/5/2023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3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7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7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7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8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8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8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8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3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3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7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7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7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C3FD6EB-14B5-8B6B-739E-0CED8438A0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The Other Cloud for .NET</a:t>
            </a:r>
            <a:br>
              <a:rPr lang="en-US" sz="5400" dirty="0"/>
            </a:br>
            <a:r>
              <a:rPr lang="en-US" sz="5400" dirty="0"/>
              <a:t>Developing with .NET 7 on AWS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F44F76E-24EC-30EA-12B0-CB0EED580E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Chris Woodruff</a:t>
            </a:r>
          </a:p>
        </p:txBody>
      </p:sp>
    </p:spTree>
    <p:extLst>
      <p:ext uri="{BB962C8B-B14F-4D97-AF65-F5344CB8AC3E}">
        <p14:creationId xmlns:p14="http://schemas.microsoft.com/office/powerpoint/2010/main" val="222325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25B37-98E2-6101-FD3D-6E71F6B1F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 err="1"/>
              <a:t>CodeCatalyst</a:t>
            </a:r>
            <a:r>
              <a:rPr lang="en-US" dirty="0"/>
              <a:t>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5FD8F6-F54F-2D23-F567-514AB44C0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53" y="828836"/>
            <a:ext cx="9452696" cy="5799447"/>
          </a:xfrm>
          <a:prstGeom prst="rect">
            <a:avLst/>
          </a:prstGeom>
        </p:spPr>
      </p:pic>
      <p:pic>
        <p:nvPicPr>
          <p:cNvPr id="10" name="Graphic 9" descr="Artist female with solid fill">
            <a:extLst>
              <a:ext uri="{FF2B5EF4-FFF2-40B4-BE49-F238E27FC236}">
                <a16:creationId xmlns:a16="http://schemas.microsoft.com/office/drawing/2014/main" id="{289B2933-E42A-432D-41D3-9ECBBA8F2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8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10DC0-E696-0FC5-3C91-6A44A7FA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4" y="0"/>
            <a:ext cx="10353762" cy="970450"/>
          </a:xfrm>
        </p:spPr>
        <p:txBody>
          <a:bodyPr/>
          <a:lstStyle/>
          <a:p>
            <a:pPr algn="l"/>
            <a:r>
              <a:rPr lang="en-US" dirty="0" err="1"/>
              <a:t>CodeCatalyst</a:t>
            </a:r>
            <a:r>
              <a:rPr lang="en-US" dirty="0"/>
              <a:t>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B3F67-78DA-59F1-528A-33E6754C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74" y="899229"/>
            <a:ext cx="9308513" cy="5711213"/>
          </a:xfrm>
          <a:prstGeom prst="rect">
            <a:avLst/>
          </a:prstGeom>
        </p:spPr>
      </p:pic>
      <p:pic>
        <p:nvPicPr>
          <p:cNvPr id="9" name="Graphic 8" descr="Artist female with solid fill">
            <a:extLst>
              <a:ext uri="{FF2B5EF4-FFF2-40B4-BE49-F238E27FC236}">
                <a16:creationId xmlns:a16="http://schemas.microsoft.com/office/drawing/2014/main" id="{90BDF50D-1D93-6816-E0EE-7475EAA0C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4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FFF70-AC34-B3EA-045D-C56FE6640D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Amazon 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84672-0CF6-2300-BA61-76413AD316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Artist female with solid fill">
            <a:extLst>
              <a:ext uri="{FF2B5EF4-FFF2-40B4-BE49-F238E27FC236}">
                <a16:creationId xmlns:a16="http://schemas.microsoft.com/office/drawing/2014/main" id="{0EED1D1C-1985-B12C-8AAA-88DDA55EF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6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3C53B7-BCE4-A353-2BD5-D4AFC373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Amazon RDS</a:t>
            </a:r>
          </a:p>
        </p:txBody>
      </p:sp>
      <p:pic>
        <p:nvPicPr>
          <p:cNvPr id="3074" name="Picture 2" descr="Diagram showing how connect and Amazon Relational Database Services help focus on innovation, migrate without rearchitecting apps, less time managing databases, improve efficiency, and decrease capital and operational expenses.">
            <a:extLst>
              <a:ext uri="{FF2B5EF4-FFF2-40B4-BE49-F238E27FC236}">
                <a16:creationId xmlns:a16="http://schemas.microsoft.com/office/drawing/2014/main" id="{CED2F894-248E-D02A-EE10-C179309A0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7" y="1143000"/>
            <a:ext cx="11239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tabase engine">
            <a:extLst>
              <a:ext uri="{FF2B5EF4-FFF2-40B4-BE49-F238E27FC236}">
                <a16:creationId xmlns:a16="http://schemas.microsoft.com/office/drawing/2014/main" id="{4E5DFA65-1F58-E9D8-2FDD-AB9B896DA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504" y="4626400"/>
            <a:ext cx="5678991" cy="21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Artist female with solid fill">
            <a:extLst>
              <a:ext uri="{FF2B5EF4-FFF2-40B4-BE49-F238E27FC236}">
                <a16:creationId xmlns:a16="http://schemas.microsoft.com/office/drawing/2014/main" id="{B043A0D2-6D7C-6EAF-3902-B7E26D5CA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C98DA-0D11-AC98-2D87-8B01FC8B7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Amazon DynamoDB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A0395-A0C1-A1A6-410F-BD9FC99C74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Artist female with solid fill">
            <a:extLst>
              <a:ext uri="{FF2B5EF4-FFF2-40B4-BE49-F238E27FC236}">
                <a16:creationId xmlns:a16="http://schemas.microsoft.com/office/drawing/2014/main" id="{F47212BE-30D3-1842-04FB-1C739F19F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7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680C7D-8830-14B7-015D-97D454D38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Amazon DynamoDB</a:t>
            </a:r>
          </a:p>
        </p:txBody>
      </p:sp>
      <p:pic>
        <p:nvPicPr>
          <p:cNvPr id="5122" name="Picture 2" descr="Diagram showing how Amazon DynamoDB works and how to configure key features">
            <a:extLst>
              <a:ext uri="{FF2B5EF4-FFF2-40B4-BE49-F238E27FC236}">
                <a16:creationId xmlns:a16="http://schemas.microsoft.com/office/drawing/2014/main" id="{EC777853-1226-0257-C7ED-CBDFC8723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199686"/>
            <a:ext cx="112395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Artist female with solid fill">
            <a:extLst>
              <a:ext uri="{FF2B5EF4-FFF2-40B4-BE49-F238E27FC236}">
                <a16:creationId xmlns:a16="http://schemas.microsoft.com/office/drawing/2014/main" id="{542FA862-476A-B023-57DE-D059D5B4A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3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1D86-1834-996A-E794-EEF26F44C5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CloudWhisperer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0932E-B50E-8319-3BA2-1B108460DE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868BEAEA-C922-33C8-BBBF-7F92AF9F6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9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1D86-1834-996A-E794-EEF26F44C5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Lambda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0932E-B50E-8319-3BA2-1B108460DE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868BEAEA-C922-33C8-BBBF-7F92AF9F6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3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nary options brokers with a demo-account | Binary Broker">
            <a:extLst>
              <a:ext uri="{FF2B5EF4-FFF2-40B4-BE49-F238E27FC236}">
                <a16:creationId xmlns:a16="http://schemas.microsoft.com/office/drawing/2014/main" id="{86FCC30A-2E8D-B3D4-DBEB-D6F470C83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64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8FE7-D27E-D12E-E02D-3A9AA229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Lambda using </a:t>
            </a:r>
            <a:r>
              <a:rPr lang="en-US" dirty="0" err="1"/>
              <a:t>DotNet</a:t>
            </a:r>
            <a:r>
              <a:rPr lang="en-US" dirty="0"/>
              <a:t>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98E0E-7880-AF4C-AD8F-59C59E3E6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901015"/>
            <a:ext cx="10353762" cy="289018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dirty="0"/>
              <a:t> dotnet lambda deploy-function </a:t>
            </a:r>
            <a:r>
              <a:rPr lang="en-US" sz="2400" dirty="0" err="1"/>
              <a:t>WeatherSampleLambda</a:t>
            </a:r>
            <a:r>
              <a:rPr lang="en-US" sz="2400" dirty="0"/>
              <a:t> --function-role user</a:t>
            </a:r>
          </a:p>
        </p:txBody>
      </p:sp>
      <p:pic>
        <p:nvPicPr>
          <p:cNvPr id="7" name="Graphic 6" descr="Building Brick Wall with solid fill">
            <a:extLst>
              <a:ext uri="{FF2B5EF4-FFF2-40B4-BE49-F238E27FC236}">
                <a16:creationId xmlns:a16="http://schemas.microsoft.com/office/drawing/2014/main" id="{4C4829EA-EA1A-B4C6-32DF-0FF9A6B76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3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7037B6-8302-136D-9F1C-3CAED1006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 Woodruff	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1DEF08-4C62-F30F-BBBD-F362A6892F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cwoodruff@live.com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62C02-4B75-C6C8-F6ED-1B7093552F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@cwoodruff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19E7C3C-20F9-AE52-66D7-77A159F0838D}"/>
              </a:ext>
            </a:extLst>
          </p:cNvPr>
          <p:cNvSpPr txBox="1">
            <a:spLocks/>
          </p:cNvSpPr>
          <p:nvPr/>
        </p:nvSpPr>
        <p:spPr>
          <a:xfrm>
            <a:off x="6816081" y="2816932"/>
            <a:ext cx="4608512" cy="5397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3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rashhand"/>
                <a:ea typeface="+mn-ea"/>
                <a:cs typeface="Trashhand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atic SC Regular"/>
                <a:ea typeface="+mn-ea"/>
                <a:cs typeface="Amatic SC Regular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atic SC Regular"/>
                <a:ea typeface="+mn-ea"/>
                <a:cs typeface="Amatic SC Regular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atic SC Regular"/>
                <a:ea typeface="+mn-ea"/>
                <a:cs typeface="Amatic SC Regular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atic SC Regular"/>
                <a:ea typeface="+mn-ea"/>
                <a:cs typeface="Amatic SC Regular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>
                <a:latin typeface="+mj-lt"/>
              </a:rPr>
              <a:t>http://woodruff.dev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EB8D3E-1274-2DAC-1C2C-BA532AEB9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6365" y="1195387"/>
            <a:ext cx="7385766" cy="48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4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E0EF9-86A3-B3C5-8A01-3DDABC6F1F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Microservice Extractor for 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F0B17-82D3-8516-C299-F46DA6BABA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7E89327B-A5D5-1CDB-6E5F-0B11E1C09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4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66AF92-794F-BD70-BB26-38CCFC6A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Microservice Extractor for .NET</a:t>
            </a:r>
          </a:p>
        </p:txBody>
      </p:sp>
      <p:pic>
        <p:nvPicPr>
          <p:cNvPr id="2050" name="Picture 2" descr="How AWS Microservice Extractor for .NET works">
            <a:extLst>
              <a:ext uri="{FF2B5EF4-FFF2-40B4-BE49-F238E27FC236}">
                <a16:creationId xmlns:a16="http://schemas.microsoft.com/office/drawing/2014/main" id="{12A64E49-826E-668B-BD58-847C27E6C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2750"/>
            <a:ext cx="12192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Building Brick Wall with solid fill">
            <a:extLst>
              <a:ext uri="{FF2B5EF4-FFF2-40B4-BE49-F238E27FC236}">
                <a16:creationId xmlns:a16="http://schemas.microsoft.com/office/drawing/2014/main" id="{67315F71-B2B7-86C8-184A-8CF033E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4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0D99-A44B-6155-E1BB-8B22A34FA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Identity and Access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061B3A-D73C-59F1-3983-42F621DC82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792005AF-23B5-3372-6D1E-ED41534A1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5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A942C5-9493-0701-40C7-45CAC446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Identity and Access Management</a:t>
            </a:r>
          </a:p>
        </p:txBody>
      </p:sp>
      <p:pic>
        <p:nvPicPr>
          <p:cNvPr id="3074" name="Picture 2" descr="Use IAM to specify who can access resources across AWS">
            <a:extLst>
              <a:ext uri="{FF2B5EF4-FFF2-40B4-BE49-F238E27FC236}">
                <a16:creationId xmlns:a16="http://schemas.microsoft.com/office/drawing/2014/main" id="{67BE8FDE-8E1B-7493-AC10-EDFED10D1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184"/>
            <a:ext cx="10580277" cy="426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Building Brick Wall with solid fill">
            <a:extLst>
              <a:ext uri="{FF2B5EF4-FFF2-40B4-BE49-F238E27FC236}">
                <a16:creationId xmlns:a16="http://schemas.microsoft.com/office/drawing/2014/main" id="{5CF6F411-A1EC-A9C4-556D-1DB8E75DD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6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A9FA-1D35-2D3D-9648-1C97C06F7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C32FA-CDB2-6F68-2C91-5CBABC5CF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3A9C5EF8-85C6-E2FD-8A05-60FC7CDB5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1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39A0C4-0F9C-0838-FB73-B06F31A43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Secrets Manager</a:t>
            </a:r>
          </a:p>
        </p:txBody>
      </p:sp>
      <p:pic>
        <p:nvPicPr>
          <p:cNvPr id="5122" name="Picture 2" descr="Diagram showing how AWS Secrets Manager integrates with other AWS services to securely store, access, rotate, and monitor the use of your secrets.">
            <a:extLst>
              <a:ext uri="{FF2B5EF4-FFF2-40B4-BE49-F238E27FC236}">
                <a16:creationId xmlns:a16="http://schemas.microsoft.com/office/drawing/2014/main" id="{B0CCF993-8C67-5E64-1963-9F4025EAD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92" y="1182610"/>
            <a:ext cx="9761034" cy="546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Building Brick Wall with solid fill">
            <a:extLst>
              <a:ext uri="{FF2B5EF4-FFF2-40B4-BE49-F238E27FC236}">
                <a16:creationId xmlns:a16="http://schemas.microsoft.com/office/drawing/2014/main" id="{1F302F40-F634-D675-DA01-01B8FB593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7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8902E-9633-F03A-7DDF-4A1A04089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73856"/>
            <a:ext cx="10353762" cy="6391517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dirty="0"/>
              <a:t>public static string </a:t>
            </a:r>
            <a:r>
              <a:rPr lang="en-US" dirty="0" err="1"/>
              <a:t>GetSecret</a:t>
            </a:r>
            <a:r>
              <a:rPr lang="en-US" dirty="0"/>
              <a:t>() {</a:t>
            </a:r>
          </a:p>
          <a:p>
            <a:pPr marL="36900" indent="0">
              <a:buNone/>
            </a:pPr>
            <a:r>
              <a:rPr lang="en-US" dirty="0"/>
              <a:t>	string </a:t>
            </a:r>
            <a:r>
              <a:rPr lang="en-US" dirty="0" err="1"/>
              <a:t>secretName</a:t>
            </a:r>
            <a:r>
              <a:rPr lang="en-US" dirty="0"/>
              <a:t> = "dev/</a:t>
            </a:r>
            <a:r>
              <a:rPr lang="en-US" dirty="0" err="1"/>
              <a:t>myapp</a:t>
            </a:r>
            <a:r>
              <a:rPr lang="en-US" dirty="0"/>
              <a:t>/config";</a:t>
            </a:r>
          </a:p>
          <a:p>
            <a:pPr marL="36900" indent="0">
              <a:buNone/>
            </a:pPr>
            <a:r>
              <a:rPr lang="en-US" dirty="0"/>
              <a:t>	string region = "us-west-2";</a:t>
            </a:r>
          </a:p>
          <a:p>
            <a:pPr marL="36900" indent="0">
              <a:buNone/>
            </a:pPr>
            <a:r>
              <a:rPr lang="en-US" dirty="0"/>
              <a:t>	string secret = "";</a:t>
            </a:r>
          </a:p>
          <a:p>
            <a:pPr marL="36900" indent="0">
              <a:buNone/>
            </a:pPr>
            <a:r>
              <a:rPr lang="en-US" dirty="0"/>
              <a:t>	</a:t>
            </a:r>
            <a:r>
              <a:rPr lang="en-US" dirty="0" err="1"/>
              <a:t>MemoryStream</a:t>
            </a:r>
            <a:r>
              <a:rPr lang="en-US" dirty="0"/>
              <a:t> </a:t>
            </a:r>
            <a:r>
              <a:rPr lang="en-US" dirty="0" err="1"/>
              <a:t>memoryStream</a:t>
            </a:r>
            <a:r>
              <a:rPr lang="en-US" dirty="0"/>
              <a:t> = new </a:t>
            </a:r>
            <a:r>
              <a:rPr lang="en-US" dirty="0" err="1"/>
              <a:t>MemoryStream</a:t>
            </a:r>
            <a:r>
              <a:rPr lang="en-US" dirty="0"/>
              <a:t>();</a:t>
            </a:r>
          </a:p>
          <a:p>
            <a:pPr marL="36900" indent="0">
              <a:buNone/>
            </a:pPr>
            <a:r>
              <a:rPr lang="en-US" dirty="0"/>
              <a:t>	</a:t>
            </a:r>
            <a:r>
              <a:rPr lang="en-US" dirty="0" err="1"/>
              <a:t>IAmazonSecretsManager</a:t>
            </a:r>
            <a:r>
              <a:rPr lang="en-US" dirty="0"/>
              <a:t> client = new </a:t>
            </a:r>
            <a:r>
              <a:rPr lang="en-US" dirty="0" err="1"/>
              <a:t>AmazonSecretsManagerClient</a:t>
            </a:r>
            <a:r>
              <a:rPr lang="en-US" dirty="0"/>
              <a:t>(</a:t>
            </a:r>
            <a:r>
              <a:rPr lang="en-US" dirty="0" err="1"/>
              <a:t>RegionEndpoint.GetBySystemName</a:t>
            </a:r>
            <a:r>
              <a:rPr lang="en-US" dirty="0"/>
              <a:t>(region));</a:t>
            </a:r>
          </a:p>
          <a:p>
            <a:pPr marL="36900" indent="0">
              <a:buNone/>
            </a:pPr>
            <a:r>
              <a:rPr lang="en-US" dirty="0"/>
              <a:t>	</a:t>
            </a:r>
            <a:r>
              <a:rPr lang="en-US" dirty="0" err="1"/>
              <a:t>GetSecretValueRequest</a:t>
            </a:r>
            <a:r>
              <a:rPr lang="en-US" dirty="0"/>
              <a:t> request = new </a:t>
            </a:r>
            <a:r>
              <a:rPr lang="en-US" dirty="0" err="1"/>
              <a:t>GetSecretValueRequest</a:t>
            </a:r>
            <a:r>
              <a:rPr lang="en-US" dirty="0"/>
              <a:t>();</a:t>
            </a:r>
          </a:p>
          <a:p>
            <a:pPr marL="36900" indent="0">
              <a:buNone/>
            </a:pPr>
            <a:r>
              <a:rPr lang="en-US" dirty="0"/>
              <a:t>	</a:t>
            </a:r>
            <a:r>
              <a:rPr lang="en-US" dirty="0" err="1"/>
              <a:t>request.SecretId</a:t>
            </a:r>
            <a:r>
              <a:rPr lang="en-US" dirty="0"/>
              <a:t> = </a:t>
            </a:r>
            <a:r>
              <a:rPr lang="en-US" dirty="0" err="1"/>
              <a:t>secretName</a:t>
            </a:r>
            <a:r>
              <a:rPr lang="en-US" dirty="0"/>
              <a:t>;</a:t>
            </a:r>
          </a:p>
          <a:p>
            <a:pPr marL="36900" indent="0">
              <a:buNone/>
            </a:pPr>
            <a:r>
              <a:rPr lang="en-US" dirty="0"/>
              <a:t>	</a:t>
            </a:r>
            <a:r>
              <a:rPr lang="en-US" dirty="0" err="1"/>
              <a:t>request.VersionStage</a:t>
            </a:r>
            <a:r>
              <a:rPr lang="en-US" dirty="0"/>
              <a:t> = "AWSCURRENT";</a:t>
            </a:r>
          </a:p>
          <a:p>
            <a:pPr marL="36900" indent="0">
              <a:buNone/>
            </a:pPr>
            <a:r>
              <a:rPr lang="en-US" dirty="0"/>
              <a:t>	</a:t>
            </a:r>
            <a:r>
              <a:rPr lang="en-US" dirty="0" err="1"/>
              <a:t>GetSecretValueResponse</a:t>
            </a:r>
            <a:r>
              <a:rPr lang="en-US" dirty="0"/>
              <a:t> response = null;</a:t>
            </a:r>
          </a:p>
          <a:p>
            <a:pPr marL="3690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7" name="Graphic 6" descr="Building Brick Wall with solid fill">
            <a:extLst>
              <a:ext uri="{FF2B5EF4-FFF2-40B4-BE49-F238E27FC236}">
                <a16:creationId xmlns:a16="http://schemas.microsoft.com/office/drawing/2014/main" id="{7551A194-29A8-23E5-BCC0-D8CE7FACC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65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8902E-9633-F03A-7DDF-4A1A04089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73856"/>
            <a:ext cx="10353762" cy="6391517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1800" dirty="0"/>
              <a:t>try {</a:t>
            </a:r>
          </a:p>
          <a:p>
            <a:pPr marL="36900" indent="0">
              <a:buNone/>
            </a:pPr>
            <a:r>
              <a:rPr lang="en-US" sz="1800" dirty="0"/>
              <a:t>		response = </a:t>
            </a:r>
            <a:r>
              <a:rPr lang="en-US" sz="1800" dirty="0" err="1"/>
              <a:t>client.GetSecretValueAsync</a:t>
            </a:r>
            <a:r>
              <a:rPr lang="en-US" sz="1800" dirty="0"/>
              <a:t>(request).Result;</a:t>
            </a:r>
          </a:p>
          <a:p>
            <a:pPr marL="36900" indent="0">
              <a:buNone/>
            </a:pPr>
            <a:r>
              <a:rPr lang="en-US" sz="1800" dirty="0"/>
              <a:t>	} </a:t>
            </a:r>
          </a:p>
          <a:p>
            <a:pPr marL="36900" indent="0">
              <a:buNone/>
            </a:pPr>
            <a:r>
              <a:rPr lang="en-US" sz="1800" dirty="0"/>
              <a:t>	catch (Exception e) {</a:t>
            </a:r>
          </a:p>
          <a:p>
            <a:pPr marL="36900" indent="0">
              <a:buNone/>
            </a:pPr>
            <a:r>
              <a:rPr lang="en-US" sz="1800" dirty="0"/>
              <a:t>		throw;</a:t>
            </a:r>
          </a:p>
          <a:p>
            <a:pPr marL="36900" indent="0">
              <a:buNone/>
            </a:pPr>
            <a:r>
              <a:rPr lang="en-US" sz="1800" dirty="0"/>
              <a:t>	} </a:t>
            </a:r>
          </a:p>
          <a:p>
            <a:pPr marL="36900" indent="0">
              <a:buNone/>
            </a:pPr>
            <a:r>
              <a:rPr lang="en-US" sz="1800" dirty="0"/>
              <a:t>	if (</a:t>
            </a:r>
            <a:r>
              <a:rPr lang="en-US" sz="1800" dirty="0" err="1"/>
              <a:t>response.SecretString</a:t>
            </a:r>
            <a:r>
              <a:rPr lang="en-US" sz="1800" dirty="0"/>
              <a:t> != null) {</a:t>
            </a:r>
          </a:p>
          <a:p>
            <a:pPr marL="36900" indent="0">
              <a:buNone/>
            </a:pPr>
            <a:r>
              <a:rPr lang="en-US" sz="1800" dirty="0"/>
              <a:t>		return secret = </a:t>
            </a:r>
            <a:r>
              <a:rPr lang="en-US" sz="1800" dirty="0" err="1"/>
              <a:t>response.SecretString</a:t>
            </a:r>
            <a:r>
              <a:rPr lang="en-US" sz="1800" dirty="0"/>
              <a:t>;</a:t>
            </a:r>
          </a:p>
          <a:p>
            <a:pPr marL="36900" indent="0">
              <a:buNone/>
            </a:pPr>
            <a:r>
              <a:rPr lang="en-US" sz="1800" dirty="0"/>
              <a:t>	} else {</a:t>
            </a:r>
          </a:p>
          <a:p>
            <a:pPr marL="3690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memoryStream</a:t>
            </a:r>
            <a:r>
              <a:rPr lang="en-US" sz="1800" dirty="0"/>
              <a:t> = </a:t>
            </a:r>
            <a:r>
              <a:rPr lang="en-US" sz="1800" dirty="0" err="1"/>
              <a:t>response.SecretBinary</a:t>
            </a:r>
            <a:r>
              <a:rPr lang="en-US" sz="1800" dirty="0"/>
              <a:t>;</a:t>
            </a:r>
          </a:p>
          <a:p>
            <a:pPr marL="36900" indent="0">
              <a:buNone/>
            </a:pPr>
            <a:r>
              <a:rPr lang="en-US" sz="1800" dirty="0"/>
              <a:t>		</a:t>
            </a:r>
            <a:r>
              <a:rPr lang="en-US" sz="1800" dirty="0" err="1"/>
              <a:t>StreamReader</a:t>
            </a:r>
            <a:r>
              <a:rPr lang="en-US" sz="1800" dirty="0"/>
              <a:t> reader = new </a:t>
            </a:r>
            <a:r>
              <a:rPr lang="en-US" sz="1800" dirty="0" err="1"/>
              <a:t>StreamReader</a:t>
            </a:r>
            <a:r>
              <a:rPr lang="en-US" sz="1800" dirty="0"/>
              <a:t>(</a:t>
            </a:r>
            <a:r>
              <a:rPr lang="en-US" sz="1800" dirty="0" err="1"/>
              <a:t>memoryStream</a:t>
            </a:r>
            <a:r>
              <a:rPr lang="en-US" sz="1800" dirty="0"/>
              <a:t>);</a:t>
            </a:r>
          </a:p>
          <a:p>
            <a:pPr marL="36900" indent="0">
              <a:buNone/>
            </a:pPr>
            <a:r>
              <a:rPr lang="en-US" sz="1800" dirty="0"/>
              <a:t>		string </a:t>
            </a:r>
            <a:r>
              <a:rPr lang="en-US" sz="1800" dirty="0" err="1"/>
              <a:t>decodedBinarySecret</a:t>
            </a:r>
            <a:r>
              <a:rPr lang="en-US" sz="1800" dirty="0"/>
              <a:t> = System.Text.Encoding.UTF8.GetString(Convert.FromBase64String(</a:t>
            </a:r>
            <a:r>
              <a:rPr lang="en-US" sz="1800" dirty="0" err="1"/>
              <a:t>reader.ReadToEnd</a:t>
            </a:r>
            <a:r>
              <a:rPr lang="en-US" sz="1800" dirty="0"/>
              <a:t>()));</a:t>
            </a:r>
          </a:p>
          <a:p>
            <a:pPr marL="36900" indent="0">
              <a:buNone/>
            </a:pPr>
            <a:r>
              <a:rPr lang="en-US" sz="1800" dirty="0"/>
              <a:t>		return </a:t>
            </a:r>
            <a:r>
              <a:rPr lang="en-US" sz="1800" dirty="0" err="1"/>
              <a:t>decodedBinarySecret</a:t>
            </a:r>
            <a:r>
              <a:rPr lang="en-US" sz="1800" dirty="0"/>
              <a:t>;</a:t>
            </a:r>
          </a:p>
          <a:p>
            <a:pPr marL="36900" indent="0">
              <a:buNone/>
            </a:pPr>
            <a:r>
              <a:rPr lang="en-US" sz="1800" dirty="0"/>
              <a:t>	}</a:t>
            </a:r>
          </a:p>
          <a:p>
            <a:pPr marL="36900" indent="0">
              <a:buNone/>
            </a:pPr>
            <a:r>
              <a:rPr lang="en-US" sz="1800" dirty="0"/>
              <a:t>}</a:t>
            </a:r>
          </a:p>
        </p:txBody>
      </p:sp>
      <p:pic>
        <p:nvPicPr>
          <p:cNvPr id="7" name="Graphic 6" descr="Building Brick Wall with solid fill">
            <a:extLst>
              <a:ext uri="{FF2B5EF4-FFF2-40B4-BE49-F238E27FC236}">
                <a16:creationId xmlns:a16="http://schemas.microsoft.com/office/drawing/2014/main" id="{7551A194-29A8-23E5-BCC0-D8CE7FACC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10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FE72-5D8B-55E4-090C-03EC10B61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CloudWatch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15CF-58C1-74DC-88BE-60945C2F4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A6D2C265-75A8-4B77-F0BE-03536A45E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7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68577-7FCF-6524-07D1-8F9F29AE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CloudWatch</a:t>
            </a:r>
          </a:p>
        </p:txBody>
      </p:sp>
      <p:pic>
        <p:nvPicPr>
          <p:cNvPr id="2" name="Graphic 1" descr="Building Brick Wall with solid fill">
            <a:extLst>
              <a:ext uri="{FF2B5EF4-FFF2-40B4-BE49-F238E27FC236}">
                <a16:creationId xmlns:a16="http://schemas.microsoft.com/office/drawing/2014/main" id="{E2B8C5E3-88A6-8EF5-C3F8-D22A44DF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  <p:pic>
        <p:nvPicPr>
          <p:cNvPr id="6146" name="Picture 2" descr="Diagram of how Amazon CloudWatch helps users collect, monitor, and understand their use of AWS resources.">
            <a:extLst>
              <a:ext uri="{FF2B5EF4-FFF2-40B4-BE49-F238E27FC236}">
                <a16:creationId xmlns:a16="http://schemas.microsoft.com/office/drawing/2014/main" id="{2C549F39-FB1D-899D-DC17-9203FFB33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666875"/>
            <a:ext cx="112395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8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812E1-0FA3-56D4-3B9D-C13123F57C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do you need to start using AWS?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76935-37C6-3759-E960-20AAD0F3C6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phic 4" descr="Artist female with solid fill">
            <a:extLst>
              <a:ext uri="{FF2B5EF4-FFF2-40B4-BE49-F238E27FC236}">
                <a16:creationId xmlns:a16="http://schemas.microsoft.com/office/drawing/2014/main" id="{EB5EE914-06F5-9449-041A-C1D19BDCB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4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E77846B-F394-3BD8-C132-8CDD14C02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732442" cy="850900"/>
          </a:xfrm>
        </p:spPr>
        <p:txBody>
          <a:bodyPr/>
          <a:lstStyle/>
          <a:p>
            <a:pPr algn="l"/>
            <a:r>
              <a:rPr lang="en-US" dirty="0"/>
              <a:t>CloudWatch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07A4E1E-7F35-51D7-3083-D335B8041A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0195" y="1952835"/>
            <a:ext cx="4699868" cy="436321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11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awsAccessKeyId</a:t>
            </a: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"your access key";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11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awsSecretAccessKey</a:t>
            </a: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"your secret access key";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11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logGroupName</a:t>
            </a: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"your log group name";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11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logStreamName</a:t>
            </a: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"your log stream name";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81070-F103-B211-A88A-376D378AB1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2150" y="1143000"/>
            <a:ext cx="10732443" cy="539750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>
                <a:latin typeface="+mj-lt"/>
              </a:rPr>
              <a:t>How you can log data from C# to CloudWatch Logs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A332BF4-223E-6F30-E540-6A46E5E1C4DA}"/>
              </a:ext>
            </a:extLst>
          </p:cNvPr>
          <p:cNvSpPr txBox="1">
            <a:spLocks/>
          </p:cNvSpPr>
          <p:nvPr/>
        </p:nvSpPr>
        <p:spPr>
          <a:xfrm>
            <a:off x="5053733" y="1916522"/>
            <a:ext cx="6878072" cy="4363215"/>
          </a:xfrm>
          <a:prstGeom prst="rect">
            <a:avLst/>
          </a:prstGeom>
        </p:spPr>
        <p:txBody>
          <a:bodyPr vert="horz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750"/>
              </a:spcBef>
              <a:spcAft>
                <a:spcPct val="0"/>
              </a:spcAft>
              <a:buSzPct val="96000"/>
              <a:buNone/>
              <a:defRPr sz="20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Oswald Light" charset="0"/>
              </a:defRPr>
            </a:lvl1pPr>
            <a:lvl2pPr marL="73025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48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889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1016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1143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13716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16002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18288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20574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client = new 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AmazonCloudWatchLogsClient</a:t>
            </a: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awsAccessKeyId</a:t>
            </a: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awsSecretAccessKey</a:t>
            </a: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RegionEndpoint.USWest2);</a:t>
            </a: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request = new 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PutLogEventsRequest</a:t>
            </a:r>
            <a:endParaRPr lang="en-US" sz="1400" kern="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LogGroupName</a:t>
            </a: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logGroupName</a:t>
            </a: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LogStreamName</a:t>
            </a: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logStreamName</a:t>
            </a: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LogEvents</a:t>
            </a: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new List&lt;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InputLogEvent</a:t>
            </a: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{</a:t>
            </a: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new 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InputLogEvent</a:t>
            </a:r>
            <a:endParaRPr lang="en-US" sz="1400" kern="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{</a:t>
            </a: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	Message = "This is a test message",</a:t>
            </a: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	Timestamp = 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DateTime.UtcNow</a:t>
            </a:r>
            <a:endParaRPr lang="en-US" sz="1400" kern="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}</a:t>
            </a: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}</a:t>
            </a: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};</a:t>
            </a:r>
          </a:p>
        </p:txBody>
      </p:sp>
      <p:pic>
        <p:nvPicPr>
          <p:cNvPr id="2" name="Graphic 1" descr="Building Brick Wall with solid fill">
            <a:extLst>
              <a:ext uri="{FF2B5EF4-FFF2-40B4-BE49-F238E27FC236}">
                <a16:creationId xmlns:a16="http://schemas.microsoft.com/office/drawing/2014/main" id="{7499B663-534E-F4E1-F16C-07D066288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4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531B-DFBD-9831-BBA7-C6C5343165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Toolkit for .NET Refactoring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E4D08-478F-6481-47DE-8626D603B8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30BAB2BC-5E43-D045-5D28-8F5FBB6B6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9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792C2-D159-CFF9-CFC2-4AED009F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Toolkit for .NET Refactoring</a:t>
            </a:r>
          </a:p>
        </p:txBody>
      </p:sp>
      <p:pic>
        <p:nvPicPr>
          <p:cNvPr id="6148" name="Picture 4" descr="How It Works diagram for AWS Toolkit for .NET Refactoring">
            <a:extLst>
              <a:ext uri="{FF2B5EF4-FFF2-40B4-BE49-F238E27FC236}">
                <a16:creationId xmlns:a16="http://schemas.microsoft.com/office/drawing/2014/main" id="{1CAC940F-0B96-AF99-DB79-8B2DD9376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58" y="1202395"/>
            <a:ext cx="10230393" cy="455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Building Brick Wall with solid fill">
            <a:extLst>
              <a:ext uri="{FF2B5EF4-FFF2-40B4-BE49-F238E27FC236}">
                <a16:creationId xmlns:a16="http://schemas.microsoft.com/office/drawing/2014/main" id="{13A52869-F08B-CCD8-4284-2086C3534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1604-998D-6FE3-E7B3-BA5B98621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CloudFormation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0D989-D24E-1C2C-3E17-E6D3D1EBE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Tools with solid fill">
            <a:extLst>
              <a:ext uri="{FF2B5EF4-FFF2-40B4-BE49-F238E27FC236}">
                <a16:creationId xmlns:a16="http://schemas.microsoft.com/office/drawing/2014/main" id="{2832618D-BADC-32AF-2E12-BE6CE366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2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792C2-D159-CFF9-CFC2-4AED009F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CloudFormation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2FD583E-212B-1B1E-7C25-0C79C9944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745701"/>
            <a:ext cx="10365684" cy="345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Tools with solid fill">
            <a:extLst>
              <a:ext uri="{FF2B5EF4-FFF2-40B4-BE49-F238E27FC236}">
                <a16:creationId xmlns:a16="http://schemas.microsoft.com/office/drawing/2014/main" id="{2DF96A8C-9CDC-B799-73E4-C9F45DFE7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EE061772-D194-3012-32BC-0317326B2F64}"/>
              </a:ext>
            </a:extLst>
          </p:cNvPr>
          <p:cNvSpPr txBox="1">
            <a:spLocks/>
          </p:cNvSpPr>
          <p:nvPr/>
        </p:nvSpPr>
        <p:spPr>
          <a:xfrm>
            <a:off x="5465126" y="817013"/>
            <a:ext cx="5592708" cy="77092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en-US" dirty="0" err="1"/>
              <a:t>IaC</a:t>
            </a:r>
            <a:r>
              <a:rPr lang="en-US" dirty="0"/>
              <a:t> (infrastructure as code)</a:t>
            </a:r>
          </a:p>
        </p:txBody>
      </p:sp>
    </p:spTree>
    <p:extLst>
      <p:ext uri="{BB962C8B-B14F-4D97-AF65-F5344CB8AC3E}">
        <p14:creationId xmlns:p14="http://schemas.microsoft.com/office/powerpoint/2010/main" val="99878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1604-998D-6FE3-E7B3-BA5B98621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BeanStalk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0D989-D24E-1C2C-3E17-E6D3D1EBE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Tools with solid fill">
            <a:extLst>
              <a:ext uri="{FF2B5EF4-FFF2-40B4-BE49-F238E27FC236}">
                <a16:creationId xmlns:a16="http://schemas.microsoft.com/office/drawing/2014/main" id="{2832618D-BADC-32AF-2E12-BE6CE366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7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792C2-D159-CFF9-CFC2-4AED009F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</a:t>
            </a:r>
            <a:r>
              <a:rPr lang="en-US" dirty="0" err="1"/>
              <a:t>BeanStalk</a:t>
            </a:r>
            <a:endParaRPr lang="en-US" dirty="0"/>
          </a:p>
        </p:txBody>
      </p:sp>
      <p:pic>
        <p:nvPicPr>
          <p:cNvPr id="9218" name="Picture 2" descr="Diagram showing how AWS Elastic Beanstalk lets users create environments to upload and set up applications.">
            <a:extLst>
              <a:ext uri="{FF2B5EF4-FFF2-40B4-BE49-F238E27FC236}">
                <a16:creationId xmlns:a16="http://schemas.microsoft.com/office/drawing/2014/main" id="{2CA854CA-AD68-839B-563D-CE4CD0BB3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2" y="1663695"/>
            <a:ext cx="10532226" cy="414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Tools with solid fill">
            <a:extLst>
              <a:ext uri="{FF2B5EF4-FFF2-40B4-BE49-F238E27FC236}">
                <a16:creationId xmlns:a16="http://schemas.microsoft.com/office/drawing/2014/main" id="{6341E5B5-A98A-0BCD-3219-4EC22909F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8709E9FE-16F1-ADAB-8065-844BD20ABF63}"/>
              </a:ext>
            </a:extLst>
          </p:cNvPr>
          <p:cNvSpPr txBox="1">
            <a:spLocks/>
          </p:cNvSpPr>
          <p:nvPr/>
        </p:nvSpPr>
        <p:spPr>
          <a:xfrm>
            <a:off x="2538018" y="843777"/>
            <a:ext cx="8197870" cy="77092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en-US" sz="3400" dirty="0"/>
              <a:t>PaaS (platform as a service)</a:t>
            </a:r>
          </a:p>
        </p:txBody>
      </p:sp>
    </p:spTree>
    <p:extLst>
      <p:ext uri="{BB962C8B-B14F-4D97-AF65-F5344CB8AC3E}">
        <p14:creationId xmlns:p14="http://schemas.microsoft.com/office/powerpoint/2010/main" val="321295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1EC0-1C57-BD0D-6B1B-6BB4BFC6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vs </a:t>
            </a:r>
            <a:r>
              <a:rPr lang="en-US" dirty="0" err="1"/>
              <a:t>BeanStalk</a:t>
            </a:r>
            <a:endParaRPr lang="en-US" dirty="0"/>
          </a:p>
        </p:txBody>
      </p:sp>
      <p:pic>
        <p:nvPicPr>
          <p:cNvPr id="1026" name="Picture 2" descr="App Services Comparison Graphic">
            <a:extLst>
              <a:ext uri="{FF2B5EF4-FFF2-40B4-BE49-F238E27FC236}">
                <a16:creationId xmlns:a16="http://schemas.microsoft.com/office/drawing/2014/main" id="{DAC3244F-3998-2CC9-B994-6D57ED7D2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4" y="1785804"/>
            <a:ext cx="10353763" cy="406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558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1604-998D-6FE3-E7B3-BA5B98621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Load Balancing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0D989-D24E-1C2C-3E17-E6D3D1EBE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Tools with solid fill">
            <a:extLst>
              <a:ext uri="{FF2B5EF4-FFF2-40B4-BE49-F238E27FC236}">
                <a16:creationId xmlns:a16="http://schemas.microsoft.com/office/drawing/2014/main" id="{2832618D-BADC-32AF-2E12-BE6CE366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0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792C2-D159-CFF9-CFC2-4AED009F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Load Balancing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454DAFC-16F4-EE16-64FE-7A24F713C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7" y="1093934"/>
            <a:ext cx="10356887" cy="52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Tools with solid fill">
            <a:extLst>
              <a:ext uri="{FF2B5EF4-FFF2-40B4-BE49-F238E27FC236}">
                <a16:creationId xmlns:a16="http://schemas.microsoft.com/office/drawing/2014/main" id="{44A4DDAE-0865-E1C8-E3D4-90AD6CAB8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A0B4-BDEA-0F4C-6DBC-12FEE2B0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dirty="0"/>
              <a:t>Sign up for an AWS Account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855BA9-92A2-B190-6D16-235024FE4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54" y="970450"/>
            <a:ext cx="8714253" cy="5620694"/>
          </a:xfrm>
          <a:prstGeom prst="rect">
            <a:avLst/>
          </a:prstGeom>
        </p:spPr>
      </p:pic>
      <p:pic>
        <p:nvPicPr>
          <p:cNvPr id="3" name="Graphic 2" descr="Artist female with solid fill">
            <a:extLst>
              <a:ext uri="{FF2B5EF4-FFF2-40B4-BE49-F238E27FC236}">
                <a16:creationId xmlns:a16="http://schemas.microsoft.com/office/drawing/2014/main" id="{EAD0D9E9-B213-0D80-6FFD-5BD4F086E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9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C36AC-F20A-825B-7A3A-57C9F8DE2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App2Container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E5025-72D5-2D07-D599-E7B68E568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Tools with solid fill">
            <a:extLst>
              <a:ext uri="{FF2B5EF4-FFF2-40B4-BE49-F238E27FC236}">
                <a16:creationId xmlns:a16="http://schemas.microsoft.com/office/drawing/2014/main" id="{1A3F8B34-8410-E2A3-837A-688E8F4B6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8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792C2-D159-CFF9-CFC2-4AED009F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App2Container</a:t>
            </a:r>
          </a:p>
        </p:txBody>
      </p:sp>
      <p:pic>
        <p:nvPicPr>
          <p:cNvPr id="11266" name="Picture 2" descr="Diagram showing how AWS A2C discovers and analyzes runtime dependencies, extracts and containerizes to create a docker image, creates deployment artifacts, and then stores the image and deploys to AWS.">
            <a:extLst>
              <a:ext uri="{FF2B5EF4-FFF2-40B4-BE49-F238E27FC236}">
                <a16:creationId xmlns:a16="http://schemas.microsoft.com/office/drawing/2014/main" id="{D57D012A-B791-9F85-9263-8FAFE22E5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9" y="1413369"/>
            <a:ext cx="10267556" cy="394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Tools with solid fill">
            <a:extLst>
              <a:ext uri="{FF2B5EF4-FFF2-40B4-BE49-F238E27FC236}">
                <a16:creationId xmlns:a16="http://schemas.microsoft.com/office/drawing/2014/main" id="{BDC230EA-8585-4A50-7B94-E39A305E2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6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D15EA-E779-E109-658A-D086BCC24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8E846-32FB-9320-7441-9336181FF9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7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58060-495F-DC82-A87C-F83E2BA6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0A937BB-35C6-6468-113B-D803E52CB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72258" y="1372879"/>
            <a:ext cx="9818817" cy="5397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https://aws.amazon.com/developer/language/net/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FCE141B-F324-7964-DD29-66651E17A0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74188" y="2142509"/>
            <a:ext cx="6986408" cy="539750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>
                <a:latin typeface="+mj-lt"/>
              </a:rPr>
              <a:t>https://github.com/aws/dotnet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00BBAB1-CD98-3D0C-F985-DD3A81EC28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38184" y="2816932"/>
            <a:ext cx="7413331" cy="5397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https://aws.amazon.com/sdk-for-net/</a:t>
            </a:r>
          </a:p>
        </p:txBody>
      </p:sp>
      <p:pic>
        <p:nvPicPr>
          <p:cNvPr id="7172" name="Picture 4" descr="Startups_demo - Inflection Point Ventures">
            <a:extLst>
              <a:ext uri="{FF2B5EF4-FFF2-40B4-BE49-F238E27FC236}">
                <a16:creationId xmlns:a16="http://schemas.microsoft.com/office/drawing/2014/main" id="{C6102376-45C6-32AE-7CC7-D7413329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6311" y="1446313"/>
            <a:ext cx="5287164" cy="396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B24FCA87-B887-CE98-3346-CBC1804C77AB}"/>
              </a:ext>
            </a:extLst>
          </p:cNvPr>
          <p:cNvSpPr txBox="1">
            <a:spLocks/>
          </p:cNvSpPr>
          <p:nvPr/>
        </p:nvSpPr>
        <p:spPr>
          <a:xfrm>
            <a:off x="4438183" y="3590454"/>
            <a:ext cx="7413331" cy="539750"/>
          </a:xfrm>
          <a:prstGeom prst="rect">
            <a:avLst/>
          </a:prstGeom>
        </p:spPr>
        <p:txBody>
          <a:bodyPr vert="horz" anchor="b"/>
          <a:lstStyle>
            <a:lvl1pPr marL="0" indent="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None/>
              <a:defRPr sz="3600">
                <a:solidFill>
                  <a:srgbClr val="FFFFFF"/>
                </a:solidFill>
                <a:latin typeface="TrashHand"/>
                <a:ea typeface="+mn-ea"/>
                <a:cs typeface="TrashHand"/>
                <a:sym typeface="Oswald Light" charset="0"/>
              </a:defRPr>
            </a:lvl1pPr>
            <a:lvl2pPr marL="73025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48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889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1016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1143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13716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16002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18288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20574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en-US" sz="3300" kern="0" dirty="0">
                <a:latin typeface="+mj-lt"/>
              </a:rPr>
              <a:t>https://aws.amazon.com/sdk-for-net/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A01FF5D-E9E4-357F-A50A-59837453BD2D}"/>
              </a:ext>
            </a:extLst>
          </p:cNvPr>
          <p:cNvSpPr txBox="1">
            <a:spLocks/>
          </p:cNvSpPr>
          <p:nvPr/>
        </p:nvSpPr>
        <p:spPr>
          <a:xfrm>
            <a:off x="1605776" y="4895941"/>
            <a:ext cx="7413331" cy="539750"/>
          </a:xfrm>
          <a:prstGeom prst="rect">
            <a:avLst/>
          </a:prstGeom>
        </p:spPr>
        <p:txBody>
          <a:bodyPr vert="horz" anchor="b"/>
          <a:lstStyle>
            <a:lvl1pPr marL="0" indent="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None/>
              <a:defRPr sz="3600">
                <a:solidFill>
                  <a:srgbClr val="FFFFFF"/>
                </a:solidFill>
                <a:latin typeface="TrashHand"/>
                <a:ea typeface="+mn-ea"/>
                <a:cs typeface="TrashHand"/>
                <a:sym typeface="Oswald Light" charset="0"/>
              </a:defRPr>
            </a:lvl1pPr>
            <a:lvl2pPr marL="73025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48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889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1016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1143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13716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16002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18288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20574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en-US" kern="0" dirty="0">
                <a:latin typeface="+mj-lt"/>
              </a:rPr>
              <a:t>.NET Immersion Day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2FF494B8-A43D-8D43-25F4-7468835BDFEE}"/>
              </a:ext>
            </a:extLst>
          </p:cNvPr>
          <p:cNvSpPr txBox="1">
            <a:spLocks/>
          </p:cNvSpPr>
          <p:nvPr/>
        </p:nvSpPr>
        <p:spPr>
          <a:xfrm>
            <a:off x="1605775" y="5524679"/>
            <a:ext cx="7413331" cy="539750"/>
          </a:xfrm>
          <a:prstGeom prst="rect">
            <a:avLst/>
          </a:prstGeom>
        </p:spPr>
        <p:txBody>
          <a:bodyPr vert="horz" anchor="b"/>
          <a:lstStyle>
            <a:lvl1pPr marL="0" indent="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None/>
              <a:defRPr sz="3600">
                <a:solidFill>
                  <a:srgbClr val="FFFFFF"/>
                </a:solidFill>
                <a:latin typeface="TrashHand"/>
                <a:ea typeface="+mn-ea"/>
                <a:cs typeface="TrashHand"/>
                <a:sym typeface="Oswald Light" charset="0"/>
              </a:defRPr>
            </a:lvl1pPr>
            <a:lvl2pPr marL="73025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48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889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1016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1143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13716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16002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18288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20574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en-US" kern="0" dirty="0">
                <a:latin typeface="+mj-lt"/>
              </a:rPr>
              <a:t>http://surl.li/hhrey</a:t>
            </a:r>
          </a:p>
        </p:txBody>
      </p:sp>
    </p:spTree>
    <p:extLst>
      <p:ext uri="{BB962C8B-B14F-4D97-AF65-F5344CB8AC3E}">
        <p14:creationId xmlns:p14="http://schemas.microsoft.com/office/powerpoint/2010/main" val="334723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8834DD2E-3BEC-B177-5BC9-C8508D115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B8668-4B25-1055-2A91-6D0C029F6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https://github.com/cwoodruff/dotnet-on-AWS-examples</a:t>
            </a:r>
          </a:p>
        </p:txBody>
      </p:sp>
    </p:spTree>
    <p:extLst>
      <p:ext uri="{BB962C8B-B14F-4D97-AF65-F5344CB8AC3E}">
        <p14:creationId xmlns:p14="http://schemas.microsoft.com/office/powerpoint/2010/main" val="56983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2EE454-CD86-25EE-3E18-23A6B9052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SDK for .NET</a:t>
            </a:r>
          </a:p>
        </p:txBody>
      </p:sp>
      <p:pic>
        <p:nvPicPr>
          <p:cNvPr id="1026" name="Picture 2" descr="AWS SDK for .NET marchitecture">
            <a:extLst>
              <a:ext uri="{FF2B5EF4-FFF2-40B4-BE49-F238E27FC236}">
                <a16:creationId xmlns:a16="http://schemas.microsoft.com/office/drawing/2014/main" id="{C36460D5-33D8-0517-C27C-93A88589B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00"/>
            <a:ext cx="121920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Artist female with solid fill">
            <a:extLst>
              <a:ext uri="{FF2B5EF4-FFF2-40B4-BE49-F238E27FC236}">
                <a16:creationId xmlns:a16="http://schemas.microsoft.com/office/drawing/2014/main" id="{26520E3C-4537-9646-BE61-2C1CEB0CF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6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B644-CA35-E90F-9776-D0C33C15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816"/>
            <a:ext cx="10353762" cy="97045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AWS Serverless Application Model (AWS SAM)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57569-0C9B-EEF6-B5D6-A64DDB7D428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 descr="&#10;    Application architecture of simple serverless application.&#10;   ">
            <a:extLst>
              <a:ext uri="{FF2B5EF4-FFF2-40B4-BE49-F238E27FC236}">
                <a16:creationId xmlns:a16="http://schemas.microsoft.com/office/drawing/2014/main" id="{239D4E5C-6664-9368-1E0D-562A4C702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53" y="1897264"/>
            <a:ext cx="9582543" cy="28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B58F4C6-2641-50FA-55A3-C009AFCE0D6A}"/>
              </a:ext>
            </a:extLst>
          </p:cNvPr>
          <p:cNvSpPr txBox="1">
            <a:spLocks/>
          </p:cNvSpPr>
          <p:nvPr/>
        </p:nvSpPr>
        <p:spPr>
          <a:xfrm>
            <a:off x="757019" y="1113208"/>
            <a:ext cx="6752812" cy="539750"/>
          </a:xfrm>
          <a:prstGeom prst="rect">
            <a:avLst/>
          </a:prstGeom>
        </p:spPr>
        <p:txBody>
          <a:bodyPr vert="horz" anchor="b"/>
          <a:lstStyle>
            <a:lvl1pPr marL="0" indent="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None/>
              <a:defRPr sz="3600">
                <a:solidFill>
                  <a:srgbClr val="FFFFFF"/>
                </a:solidFill>
                <a:latin typeface="Trashhand"/>
                <a:ea typeface="+mn-ea"/>
                <a:cs typeface="Trashhand"/>
                <a:sym typeface="Oswald Light" charset="0"/>
              </a:defRPr>
            </a:lvl1pPr>
            <a:lvl2pPr marL="73025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48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889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1016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1143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13716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16002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18288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20574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en-US" sz="2800" kern="0" dirty="0">
                <a:latin typeface="+mj-lt"/>
              </a:rPr>
              <a:t>AWS SAM command line interface</a:t>
            </a:r>
          </a:p>
        </p:txBody>
      </p:sp>
      <p:pic>
        <p:nvPicPr>
          <p:cNvPr id="11" name="Graphic 10" descr="Artist female with solid fill">
            <a:extLst>
              <a:ext uri="{FF2B5EF4-FFF2-40B4-BE49-F238E27FC236}">
                <a16:creationId xmlns:a16="http://schemas.microsoft.com/office/drawing/2014/main" id="{84BACEE4-29DF-E24B-B972-4DDB6F95E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3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1AC7-031F-BB82-5CDC-9AF8C675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Toolkit for your 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3B5A3F-0DB7-31C0-DBD7-2F2DAC78D1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Visual Studio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2CA45A3-C6C5-09ED-65F1-1E8E020E3F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JetBrains Rider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206BA7-0983-1B34-AAAB-DAF0413044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Visual Studio Code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A84178-3D30-8894-BECE-5F9B8D011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42999"/>
            <a:ext cx="5541413" cy="5564845"/>
          </a:xfrm>
          <a:prstGeom prst="rect">
            <a:avLst/>
          </a:prstGeom>
        </p:spPr>
      </p:pic>
      <p:pic>
        <p:nvPicPr>
          <p:cNvPr id="14" name="Graphic 13" descr="Artist female with solid fill">
            <a:extLst>
              <a:ext uri="{FF2B5EF4-FFF2-40B4-BE49-F238E27FC236}">
                <a16:creationId xmlns:a16="http://schemas.microsoft.com/office/drawing/2014/main" id="{B40B6609-8FFE-5FEC-D212-EEDBFB112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5EEA-2F68-5D11-6D37-B8A084F27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538" y="1110090"/>
            <a:ext cx="9812923" cy="2387600"/>
          </a:xfrm>
        </p:spPr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CodeCatalyst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35206-25FF-D1F9-447A-8FBE7E9ADC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Artist female with solid fill">
            <a:extLst>
              <a:ext uri="{FF2B5EF4-FFF2-40B4-BE49-F238E27FC236}">
                <a16:creationId xmlns:a16="http://schemas.microsoft.com/office/drawing/2014/main" id="{FF6F4EB2-161C-8FB3-CFE5-733D4AE78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6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5754-CC8B-AA6C-204D-05C69A871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 err="1"/>
              <a:t>CodeCatalyst</a:t>
            </a:r>
            <a:r>
              <a:rPr lang="en-US" dirty="0"/>
              <a:t> Space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F6918-CE47-E277-97AA-B0FB1E55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23" y="857893"/>
            <a:ext cx="9699507" cy="5743630"/>
          </a:xfrm>
          <a:prstGeom prst="rect">
            <a:avLst/>
          </a:prstGeom>
        </p:spPr>
      </p:pic>
      <p:pic>
        <p:nvPicPr>
          <p:cNvPr id="9" name="Graphic 8" descr="Artist female with solid fill">
            <a:extLst>
              <a:ext uri="{FF2B5EF4-FFF2-40B4-BE49-F238E27FC236}">
                <a16:creationId xmlns:a16="http://schemas.microsoft.com/office/drawing/2014/main" id="{09F42D60-E423-95C0-13D7-FECB49A51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4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6.jpeg"/></Relationships>
</file>

<file path=ppt/theme/theme1.xml><?xml version="1.0" encoding="utf-8"?>
<a:theme xmlns:a="http://schemas.openxmlformats.org/drawingml/2006/main" name="Title &amp; Subtitle 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CB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4D5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">
      <a:majorFont>
        <a:latin typeface="Amatic SC Bold"/>
        <a:ea typeface="ヒラギノ角ゴ ProN W6"/>
        <a:cs typeface="ヒラギノ角ゴ ProN W6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o Heading Pages">
  <a:themeElements>
    <a:clrScheme name="">
      <a:dk1>
        <a:srgbClr val="000000"/>
      </a:dk1>
      <a:lt1>
        <a:srgbClr val="FFFFFF"/>
      </a:lt1>
      <a:dk2>
        <a:srgbClr val="000000"/>
      </a:dk2>
      <a:lt2>
        <a:srgbClr val="4C453D"/>
      </a:lt2>
      <a:accent1>
        <a:srgbClr val="ECB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4D5AA"/>
      </a:accent5>
      <a:accent6>
        <a:srgbClr val="2D2D8A"/>
      </a:accent6>
      <a:hlink>
        <a:srgbClr val="009999"/>
      </a:hlink>
      <a:folHlink>
        <a:srgbClr val="99CC00"/>
      </a:folHlink>
    </a:clrScheme>
    <a:fontScheme name="A Single, Numbered Idea">
      <a:majorFont>
        <a:latin typeface="Amatic SC Bold"/>
        <a:ea typeface="ヒラギノ角ゴ ProN W6"/>
        <a:cs typeface="ヒラギノ角ゴ ProN W6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A Single, Numbered Ide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Heading Bar Pages">
  <a:themeElements>
    <a:clrScheme name="Morning Blue Sky">
      <a:dk1>
        <a:srgbClr val="000000"/>
      </a:dk1>
      <a:lt1>
        <a:srgbClr val="FFFFFF"/>
      </a:lt1>
      <a:dk2>
        <a:srgbClr val="000000"/>
      </a:dk2>
      <a:lt2>
        <a:srgbClr val="4C453D"/>
      </a:lt2>
      <a:accent1>
        <a:srgbClr val="ECB100"/>
      </a:accent1>
      <a:accent2>
        <a:srgbClr val="1FABD4"/>
      </a:accent2>
      <a:accent3>
        <a:srgbClr val="FFFFFF"/>
      </a:accent3>
      <a:accent4>
        <a:srgbClr val="000000"/>
      </a:accent4>
      <a:accent5>
        <a:srgbClr val="E96828"/>
      </a:accent5>
      <a:accent6>
        <a:srgbClr val="2D2D8A"/>
      </a:accent6>
      <a:hlink>
        <a:srgbClr val="1FABD4"/>
      </a:hlink>
      <a:folHlink>
        <a:srgbClr val="0A1C6C"/>
      </a:folHlink>
    </a:clrScheme>
    <a:fontScheme name="Bullets">
      <a:majorFont>
        <a:latin typeface="Amatic SC Bold"/>
        <a:ea typeface="ヒラギノ角ゴ ProN W6"/>
        <a:cs typeface="ヒラギノ角ゴ ProN W6"/>
      </a:majorFont>
      <a:minorFont>
        <a:latin typeface="Oswald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Anpassad formgivning">
  <a:themeElements>
    <a:clrScheme name="Cornerstone">
      <a:dk1>
        <a:srgbClr val="000000"/>
      </a:dk1>
      <a:lt1>
        <a:srgbClr val="FFFFFF"/>
      </a:lt1>
      <a:dk2>
        <a:srgbClr val="2B338D"/>
      </a:dk2>
      <a:lt2>
        <a:srgbClr val="E7E6E6"/>
      </a:lt2>
      <a:accent1>
        <a:srgbClr val="2B338D"/>
      </a:accent1>
      <a:accent2>
        <a:srgbClr val="7AF0DD"/>
      </a:accent2>
      <a:accent3>
        <a:srgbClr val="973B90"/>
      </a:accent3>
      <a:accent4>
        <a:srgbClr val="EA82B3"/>
      </a:accent4>
      <a:accent5>
        <a:srgbClr val="D3A76C"/>
      </a:accent5>
      <a:accent6>
        <a:srgbClr val="FFA346"/>
      </a:accent6>
      <a:hlink>
        <a:srgbClr val="72C3B5"/>
      </a:hlink>
      <a:folHlink>
        <a:srgbClr val="953A8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93C3184-A074-214D-978C-8FCDA1548BCA}" vid="{4F53DAA4-02C2-2E45-863B-F0BE723B1407}"/>
    </a:ext>
  </a:extLst>
</a:theme>
</file>

<file path=ppt/theme/theme5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Chalkboard_DustyBlack</Template>
  <TotalTime>3776</TotalTime>
  <Words>559</Words>
  <Application>Microsoft Office PowerPoint</Application>
  <PresentationFormat>Widescreen</PresentationFormat>
  <Paragraphs>107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44</vt:i4>
      </vt:variant>
    </vt:vector>
  </HeadingPairs>
  <TitlesOfParts>
    <vt:vector size="72" baseType="lpstr">
      <vt:lpstr>Amatic SC Bold</vt:lpstr>
      <vt:lpstr>Amatic SC Regular</vt:lpstr>
      <vt:lpstr>Arial</vt:lpstr>
      <vt:lpstr>Bellota</vt:lpstr>
      <vt:lpstr>Calibri</vt:lpstr>
      <vt:lpstr>Calisto MT</vt:lpstr>
      <vt:lpstr>Gill Sans</vt:lpstr>
      <vt:lpstr>IBM Plex Sans</vt:lpstr>
      <vt:lpstr>IBM Plex Sans Light</vt:lpstr>
      <vt:lpstr>IBM Plex Sans Thin</vt:lpstr>
      <vt:lpstr>Lucida Grande</vt:lpstr>
      <vt:lpstr>Novecento wide Book</vt:lpstr>
      <vt:lpstr>Oswald light</vt:lpstr>
      <vt:lpstr>Oswald light</vt:lpstr>
      <vt:lpstr>Sketch Gothic Light</vt:lpstr>
      <vt:lpstr>Sketch Rockwell</vt:lpstr>
      <vt:lpstr>Sketch Rockwell</vt:lpstr>
      <vt:lpstr>Sketch Rockwell</vt:lpstr>
      <vt:lpstr>Source Code Pro</vt:lpstr>
      <vt:lpstr>TrashHand</vt:lpstr>
      <vt:lpstr>TrashHand</vt:lpstr>
      <vt:lpstr>TrashHand</vt:lpstr>
      <vt:lpstr>Wingdings 2</vt:lpstr>
      <vt:lpstr>Title &amp; Subtitle </vt:lpstr>
      <vt:lpstr>No Heading Pages</vt:lpstr>
      <vt:lpstr>Heading Bar Pages</vt:lpstr>
      <vt:lpstr>Anpassad formgivning</vt:lpstr>
      <vt:lpstr>Slate</vt:lpstr>
      <vt:lpstr>The Other Cloud for .NET Developing with .NET 7 on AWS</vt:lpstr>
      <vt:lpstr>Chris Woodruff </vt:lpstr>
      <vt:lpstr>What do you need to start using AWS?</vt:lpstr>
      <vt:lpstr>Sign up for an AWS Account</vt:lpstr>
      <vt:lpstr>AWS SDK for .NET</vt:lpstr>
      <vt:lpstr>AWS Serverless Application Model (AWS SAM)</vt:lpstr>
      <vt:lpstr>AWS Toolkit for your IDE</vt:lpstr>
      <vt:lpstr>AWS CodeCatalyst</vt:lpstr>
      <vt:lpstr>CodeCatalyst Space</vt:lpstr>
      <vt:lpstr>CodeCatalyst Project</vt:lpstr>
      <vt:lpstr>CodeCatalyst Project</vt:lpstr>
      <vt:lpstr>Amazon RDS</vt:lpstr>
      <vt:lpstr>Amazon RDS</vt:lpstr>
      <vt:lpstr>Amazon DynamoDB</vt:lpstr>
      <vt:lpstr>Amazon DynamoDB</vt:lpstr>
      <vt:lpstr>AWS CloudWhisperer</vt:lpstr>
      <vt:lpstr>AWS Lambda</vt:lpstr>
      <vt:lpstr>PowerPoint Presentation</vt:lpstr>
      <vt:lpstr>Deploying Lambda using DotNet CLI</vt:lpstr>
      <vt:lpstr>AWS Microservice Extractor for .NET</vt:lpstr>
      <vt:lpstr>AWS Microservice Extractor for .NET</vt:lpstr>
      <vt:lpstr>AWS Identity and Access Management</vt:lpstr>
      <vt:lpstr>AWS Identity and Access Management</vt:lpstr>
      <vt:lpstr>AWS Secrets Manager</vt:lpstr>
      <vt:lpstr>AWS Secrets Manager</vt:lpstr>
      <vt:lpstr>PowerPoint Presentation</vt:lpstr>
      <vt:lpstr>PowerPoint Presentation</vt:lpstr>
      <vt:lpstr>AWS CloudWatch</vt:lpstr>
      <vt:lpstr>AWS CloudWatch</vt:lpstr>
      <vt:lpstr>CloudWatch</vt:lpstr>
      <vt:lpstr>AWS Toolkit for .NET Refactoring</vt:lpstr>
      <vt:lpstr>AWS Toolkit for .NET Refactoring</vt:lpstr>
      <vt:lpstr>AWS CloudFormation</vt:lpstr>
      <vt:lpstr>AWS CloudFormation</vt:lpstr>
      <vt:lpstr>AWS BeanStalk</vt:lpstr>
      <vt:lpstr>AWS BeanStalk</vt:lpstr>
      <vt:lpstr>CloudFormation vs BeanStalk</vt:lpstr>
      <vt:lpstr>AWS Load Balancing</vt:lpstr>
      <vt:lpstr>AWS Load Balancing</vt:lpstr>
      <vt:lpstr>AWS App2Container</vt:lpstr>
      <vt:lpstr>AWS App2Container</vt:lpstr>
      <vt:lpstr>Q&amp;A</vt:lpstr>
      <vt:lpstr>Resources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Other Cloud for .NET</dc:title>
  <dc:creator>Chris Woodruff</dc:creator>
  <cp:lastModifiedBy>Chris Woodruff</cp:lastModifiedBy>
  <cp:revision>7</cp:revision>
  <dcterms:created xsi:type="dcterms:W3CDTF">2022-06-19T22:14:24Z</dcterms:created>
  <dcterms:modified xsi:type="dcterms:W3CDTF">2023-08-05T18:36:03Z</dcterms:modified>
</cp:coreProperties>
</file>